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57" r:id="rId4"/>
    <p:sldId id="260" r:id="rId5"/>
    <p:sldId id="259" r:id="rId6"/>
    <p:sldId id="258" r:id="rId7"/>
    <p:sldId id="262" r:id="rId8"/>
    <p:sldId id="263" r:id="rId9"/>
    <p:sldId id="266"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78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p:scale>
          <a:sx n="70" d="100"/>
          <a:sy n="70" d="100"/>
        </p:scale>
        <p:origin x="536" y="1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33080-D47B-425D-AE03-E5E2F89E9F5F}" type="datetimeFigureOut">
              <a:rPr lang="en-US" smtClean="0"/>
              <a:t>11/21/2019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3FCDF-7D9E-47D4-A0A4-5B3DD52CFBD8}" type="slidenum">
              <a:rPr lang="en-US" smtClean="0"/>
              <a:t>‹#›</a:t>
            </a:fld>
            <a:endParaRPr lang="en-US"/>
          </a:p>
        </p:txBody>
      </p:sp>
    </p:spTree>
    <p:extLst>
      <p:ext uri="{BB962C8B-B14F-4D97-AF65-F5344CB8AC3E}">
        <p14:creationId xmlns:p14="http://schemas.microsoft.com/office/powerpoint/2010/main" val="126573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Media &amp; Entertainment (M&amp;E) industry has been undergoing fundamental changes in recent years, largely as a result of the change in the viewing habits of consumers who now have a huge the choice for entertainment.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this highly competitive environment, broadcasters and content producers must meet growing consumer demand for ever more engaging content, in particular by using more live sources and trying to get live feedback from the audience straight into the production chain. The big challenge for them is that they need to produce more content, at time when they have less time and fewer resources to do so, in many cases using a network infrastructure based on technology (SDI - Serial Digital Interface) that is 30 years old and not suited for the Internet and mobile age.</a:t>
            </a:r>
          </a:p>
          <a:p>
            <a:endParaRPr lang="en-US" dirty="0"/>
          </a:p>
        </p:txBody>
      </p:sp>
      <p:sp>
        <p:nvSpPr>
          <p:cNvPr id="4" name="Slide Number Placeholder 3"/>
          <p:cNvSpPr>
            <a:spLocks noGrp="1"/>
          </p:cNvSpPr>
          <p:nvPr>
            <p:ph type="sldNum" sz="quarter" idx="5"/>
          </p:nvPr>
        </p:nvSpPr>
        <p:spPr/>
        <p:txBody>
          <a:bodyPr/>
          <a:lstStyle/>
          <a:p>
            <a:fld id="{7863FCDF-7D9E-47D4-A0A4-5B3DD52CFBD8}" type="slidenum">
              <a:rPr lang="en-US" smtClean="0"/>
              <a:t>2</a:t>
            </a:fld>
            <a:endParaRPr lang="en-US"/>
          </a:p>
        </p:txBody>
      </p:sp>
    </p:spTree>
    <p:extLst>
      <p:ext uri="{BB962C8B-B14F-4D97-AF65-F5344CB8AC3E}">
        <p14:creationId xmlns:p14="http://schemas.microsoft.com/office/powerpoint/2010/main" val="234049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purpose of the EU project VIRTUOSA is to explore through real-life examples how 5G wireless communication can be combined with virtualization concepts from the IT industry to enable broadcasters to produce live content (such as sports or music coverage) more efficiently and cost-effectively across locations, to meet growing consumer demand.</a:t>
            </a:r>
          </a:p>
        </p:txBody>
      </p:sp>
      <p:sp>
        <p:nvSpPr>
          <p:cNvPr id="4" name="Slide Number Placeholder 3"/>
          <p:cNvSpPr>
            <a:spLocks noGrp="1"/>
          </p:cNvSpPr>
          <p:nvPr>
            <p:ph type="sldNum" sz="quarter" idx="5"/>
          </p:nvPr>
        </p:nvSpPr>
        <p:spPr/>
        <p:txBody>
          <a:bodyPr/>
          <a:lstStyle/>
          <a:p>
            <a:fld id="{7863FCDF-7D9E-47D4-A0A4-5B3DD52CFBD8}" type="slidenum">
              <a:rPr lang="en-US" smtClean="0"/>
              <a:t>3</a:t>
            </a:fld>
            <a:endParaRPr lang="en-US"/>
          </a:p>
        </p:txBody>
      </p:sp>
    </p:spTree>
    <p:extLst>
      <p:ext uri="{BB962C8B-B14F-4D97-AF65-F5344CB8AC3E}">
        <p14:creationId xmlns:p14="http://schemas.microsoft.com/office/powerpoint/2010/main" val="398339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 title of the VIRTUOSA project is: </a:t>
            </a:r>
          </a:p>
          <a:p>
            <a:endParaRPr lang="en-US" dirty="0"/>
          </a:p>
          <a:p>
            <a:pPr lvl="1"/>
            <a:r>
              <a:rPr lang="en-US" i="1" dirty="0"/>
              <a:t>Scalable Software Defined Network Architectures for Cooperative LIVE Media Production exploiting Virtualized Production Resources and 5G Wireless Acquisition </a:t>
            </a:r>
          </a:p>
          <a:p>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7863FCDF-7D9E-47D4-A0A4-5B3DD52CFBD8}" type="slidenum">
              <a:rPr lang="en-US" smtClean="0"/>
              <a:t>4</a:t>
            </a:fld>
            <a:endParaRPr lang="en-US"/>
          </a:p>
        </p:txBody>
      </p:sp>
    </p:spTree>
    <p:extLst>
      <p:ext uri="{BB962C8B-B14F-4D97-AF65-F5344CB8AC3E}">
        <p14:creationId xmlns:p14="http://schemas.microsoft.com/office/powerpoint/2010/main" val="175858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VIRTUOSA project is run by a consortium of 4 organizations:</a:t>
            </a:r>
          </a:p>
          <a:p>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Nevion</a:t>
            </a:r>
            <a:r>
              <a:rPr lang="en-US" b="1" dirty="0"/>
              <a:t> AS (Norway)</a:t>
            </a:r>
            <a:r>
              <a:rPr lang="en-US" dirty="0"/>
              <a:t> - </a:t>
            </a:r>
            <a:r>
              <a:rPr lang="en-US" sz="1200" b="0" i="0" kern="1200" dirty="0" err="1">
                <a:solidFill>
                  <a:schemeClr val="tx1"/>
                </a:solidFill>
                <a:effectLst/>
                <a:latin typeface="+mn-lt"/>
                <a:ea typeface="+mn-ea"/>
                <a:cs typeface="+mn-cs"/>
              </a:rPr>
              <a:t>Nevion</a:t>
            </a:r>
            <a:r>
              <a:rPr lang="en-US" sz="1200" b="0" i="0" kern="1200" dirty="0">
                <a:solidFill>
                  <a:schemeClr val="tx1"/>
                </a:solidFill>
                <a:effectLst/>
                <a:latin typeface="+mn-lt"/>
                <a:ea typeface="+mn-ea"/>
                <a:cs typeface="+mn-cs"/>
              </a:rPr>
              <a:t> provides media network and broadcast infrastructure solutions to broadcasters, telecommunication service providers, government agencies and other industries.</a:t>
            </a:r>
            <a:endParaRPr lang="en-US" dirty="0"/>
          </a:p>
          <a:p>
            <a:pPr marL="628650" lvl="1" indent="-171450">
              <a:buFont typeface="Arial" panose="020B0604020202020204" pitchFamily="34" charset="0"/>
              <a:buChar char="•"/>
            </a:pPr>
            <a:r>
              <a:rPr lang="en-US" b="1" dirty="0"/>
              <a:t>Mellanox Technologies LTD (Israel) </a:t>
            </a:r>
            <a:r>
              <a:rPr lang="en-US" dirty="0"/>
              <a:t>- </a:t>
            </a:r>
            <a:r>
              <a:rPr lang="en-US" sz="1200" b="0" i="0" kern="1200" dirty="0">
                <a:solidFill>
                  <a:schemeClr val="tx1"/>
                </a:solidFill>
                <a:effectLst/>
                <a:latin typeface="+mn-lt"/>
                <a:ea typeface="+mn-ea"/>
                <a:cs typeface="+mn-cs"/>
              </a:rPr>
              <a:t>Mellanox Technologies is a leading supplier of end-to-end Ethernet and InfiniBand intelligent interconnect solutions and services for servers, storage, and hyper-converged infrastructure.</a:t>
            </a:r>
            <a:endParaRPr lang="en-US" dirty="0"/>
          </a:p>
          <a:p>
            <a:pPr marL="628650" lvl="1" indent="-171450">
              <a:buFont typeface="Arial" panose="020B0604020202020204" pitchFamily="34" charset="0"/>
              <a:buChar char="•"/>
            </a:pPr>
            <a:r>
              <a:rPr lang="en-US" b="1" dirty="0"/>
              <a:t>LOGIC media solutions GmbH (Germany) </a:t>
            </a:r>
            <a:r>
              <a:rPr lang="en-US" dirty="0"/>
              <a:t>- </a:t>
            </a:r>
            <a:r>
              <a:rPr lang="en-US" sz="1200" b="0" i="0" kern="1200" dirty="0">
                <a:solidFill>
                  <a:schemeClr val="tx1"/>
                </a:solidFill>
                <a:effectLst/>
                <a:latin typeface="+mn-lt"/>
                <a:ea typeface="+mn-ea"/>
                <a:cs typeface="+mn-cs"/>
              </a:rPr>
              <a:t>LOGIC is a German-based media infrastructure architect and distributor of professional broadcast and telecommunication equipment.</a:t>
            </a:r>
            <a:endParaRPr lang="en-US" dirty="0"/>
          </a:p>
          <a:p>
            <a:pPr marL="628650" lvl="1" indent="-171450">
              <a:buFont typeface="Arial" panose="020B0604020202020204" pitchFamily="34" charset="0"/>
              <a:buChar char="•"/>
            </a:pPr>
            <a:r>
              <a:rPr lang="en-US" b="1" dirty="0" err="1"/>
              <a:t>Institut</a:t>
            </a:r>
            <a:r>
              <a:rPr lang="en-US" b="1" dirty="0"/>
              <a:t> </a:t>
            </a:r>
            <a:r>
              <a:rPr lang="en-US" b="1" dirty="0" err="1"/>
              <a:t>für</a:t>
            </a:r>
            <a:r>
              <a:rPr lang="en-US" b="1" dirty="0"/>
              <a:t> </a:t>
            </a:r>
            <a:r>
              <a:rPr lang="en-US" b="1" dirty="0" err="1"/>
              <a:t>Rundfunktechnik</a:t>
            </a:r>
            <a:r>
              <a:rPr lang="en-US" b="1" dirty="0"/>
              <a:t> GmbH (Germany) </a:t>
            </a:r>
            <a:r>
              <a:rPr lang="en-US" dirty="0"/>
              <a:t>- </a:t>
            </a:r>
            <a:r>
              <a:rPr lang="en-US" sz="1200" b="0" i="0" kern="1200" dirty="0">
                <a:solidFill>
                  <a:schemeClr val="tx1"/>
                </a:solidFill>
                <a:effectLst/>
                <a:latin typeface="+mn-lt"/>
                <a:ea typeface="+mn-ea"/>
                <a:cs typeface="+mn-cs"/>
              </a:rPr>
              <a:t>The IRT is a world-renowned research and innovation center for broadcasting and media technology with more than 0 years of experience.</a:t>
            </a:r>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863FCDF-7D9E-47D4-A0A4-5B3DD52CFBD8}" type="slidenum">
              <a:rPr lang="en-US" smtClean="0"/>
              <a:t>5</a:t>
            </a:fld>
            <a:endParaRPr lang="en-US"/>
          </a:p>
        </p:txBody>
      </p:sp>
    </p:spTree>
    <p:extLst>
      <p:ext uri="{BB962C8B-B14F-4D97-AF65-F5344CB8AC3E}">
        <p14:creationId xmlns:p14="http://schemas.microsoft.com/office/powerpoint/2010/main" val="33188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VIRTUOSA project has received € 2 million funding from the European Union’s Horizon 2020 research and innovation program under grant agreement No 866656.</a:t>
            </a:r>
          </a:p>
        </p:txBody>
      </p:sp>
      <p:sp>
        <p:nvSpPr>
          <p:cNvPr id="4" name="Slide Number Placeholder 3"/>
          <p:cNvSpPr>
            <a:spLocks noGrp="1"/>
          </p:cNvSpPr>
          <p:nvPr>
            <p:ph type="sldNum" sz="quarter" idx="5"/>
          </p:nvPr>
        </p:nvSpPr>
        <p:spPr/>
        <p:txBody>
          <a:bodyPr/>
          <a:lstStyle/>
          <a:p>
            <a:fld id="{7863FCDF-7D9E-47D4-A0A4-5B3DD52CFBD8}" type="slidenum">
              <a:rPr lang="en-US" smtClean="0"/>
              <a:t>6</a:t>
            </a:fld>
            <a:endParaRPr lang="en-US"/>
          </a:p>
        </p:txBody>
      </p:sp>
    </p:spTree>
    <p:extLst>
      <p:ext uri="{BB962C8B-B14F-4D97-AF65-F5344CB8AC3E}">
        <p14:creationId xmlns:p14="http://schemas.microsoft.com/office/powerpoint/2010/main" val="135960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objective of the 24-month VIRTUOSA project is to create a market ready product - the VIRTUOSA product (or solution) - fully tested technically, validated in a real operational environment.</a:t>
            </a:r>
          </a:p>
          <a:p>
            <a:endParaRPr lang="en-US" dirty="0"/>
          </a:p>
          <a:p>
            <a:r>
              <a:rPr lang="en-US" dirty="0"/>
              <a:t>The product itself will be based on three core technical elements: </a:t>
            </a:r>
          </a:p>
          <a:p>
            <a:endParaRPr lang="en-US" dirty="0"/>
          </a:p>
          <a:p>
            <a:pPr marL="628650" lvl="1" indent="-171450">
              <a:buFont typeface="Arial" panose="020B0604020202020204" pitchFamily="34" charset="0"/>
              <a:buChar char="•"/>
            </a:pPr>
            <a:r>
              <a:rPr lang="en-US" dirty="0"/>
              <a:t>Architecture: a tailor-made architecture solution for SDN-based LAN &amp; WAN and 5G acquisition</a:t>
            </a:r>
          </a:p>
          <a:p>
            <a:pPr marL="628650" lvl="1" indent="-171450">
              <a:buFont typeface="Arial" panose="020B0604020202020204" pitchFamily="34" charset="0"/>
              <a:buChar char="•"/>
            </a:pPr>
            <a:r>
              <a:rPr lang="en-US" dirty="0"/>
              <a:t>Equipment: high performance SDN-based media servers and media routers (Ethernet/IP switches)</a:t>
            </a:r>
          </a:p>
          <a:p>
            <a:pPr marL="628650" lvl="1" indent="-171450">
              <a:buFont typeface="Arial" panose="020B0604020202020204" pitchFamily="34" charset="0"/>
              <a:buChar char="•"/>
            </a:pPr>
            <a:r>
              <a:rPr lang="en-US" dirty="0"/>
              <a:t>Software: media network management and self-service orchestration.</a:t>
            </a:r>
          </a:p>
        </p:txBody>
      </p:sp>
      <p:sp>
        <p:nvSpPr>
          <p:cNvPr id="4" name="Slide Number Placeholder 3"/>
          <p:cNvSpPr>
            <a:spLocks noGrp="1"/>
          </p:cNvSpPr>
          <p:nvPr>
            <p:ph type="sldNum" sz="quarter" idx="5"/>
          </p:nvPr>
        </p:nvSpPr>
        <p:spPr/>
        <p:txBody>
          <a:bodyPr/>
          <a:lstStyle/>
          <a:p>
            <a:fld id="{7863FCDF-7D9E-47D4-A0A4-5B3DD52CFBD8}" type="slidenum">
              <a:rPr lang="en-US" smtClean="0"/>
              <a:t>7</a:t>
            </a:fld>
            <a:endParaRPr lang="en-US"/>
          </a:p>
        </p:txBody>
      </p:sp>
    </p:spTree>
    <p:extLst>
      <p:ext uri="{BB962C8B-B14F-4D97-AF65-F5344CB8AC3E}">
        <p14:creationId xmlns:p14="http://schemas.microsoft.com/office/powerpoint/2010/main" val="195991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for project VIRTUOSA is to build a real-life live production set-up combining broadcast facilities and remote studios connected by IP networks (both LAN and WAN), combined with remote live contributions from cameras connected via a 5G network.</a:t>
            </a:r>
          </a:p>
          <a:p>
            <a:endParaRPr lang="en-US" dirty="0"/>
          </a:p>
          <a:p>
            <a:r>
              <a:rPr lang="en-US" dirty="0"/>
              <a:t>The solution will involve products from </a:t>
            </a:r>
            <a:r>
              <a:rPr lang="en-US" dirty="0" err="1"/>
              <a:t>Nevion</a:t>
            </a:r>
            <a:r>
              <a:rPr lang="en-US" dirty="0"/>
              <a:t> and Mellanox, as well as 3</a:t>
            </a:r>
            <a:r>
              <a:rPr lang="en-US" baseline="30000" dirty="0"/>
              <a:t>rd</a:t>
            </a:r>
            <a:r>
              <a:rPr lang="en-US" dirty="0"/>
              <a:t> party equipment from various companies, sourced by IRT and LOGIC media.</a:t>
            </a:r>
          </a:p>
        </p:txBody>
      </p:sp>
      <p:sp>
        <p:nvSpPr>
          <p:cNvPr id="4" name="Slide Number Placeholder 3"/>
          <p:cNvSpPr>
            <a:spLocks noGrp="1"/>
          </p:cNvSpPr>
          <p:nvPr>
            <p:ph type="sldNum" sz="quarter" idx="5"/>
          </p:nvPr>
        </p:nvSpPr>
        <p:spPr/>
        <p:txBody>
          <a:bodyPr/>
          <a:lstStyle/>
          <a:p>
            <a:fld id="{7863FCDF-7D9E-47D4-A0A4-5B3DD52CFBD8}" type="slidenum">
              <a:rPr lang="en-US" smtClean="0"/>
              <a:t>8</a:t>
            </a:fld>
            <a:endParaRPr lang="en-US"/>
          </a:p>
        </p:txBody>
      </p:sp>
    </p:spTree>
    <p:extLst>
      <p:ext uri="{BB962C8B-B14F-4D97-AF65-F5344CB8AC3E}">
        <p14:creationId xmlns:p14="http://schemas.microsoft.com/office/powerpoint/2010/main" val="2264464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6C5FDF-407B-48F9-A072-B26F2BB2C5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 y="0"/>
            <a:ext cx="12192004" cy="6858000"/>
          </a:xfrm>
          <a:prstGeom prst="rect">
            <a:avLst/>
          </a:prstGeom>
        </p:spPr>
      </p:pic>
      <p:sp>
        <p:nvSpPr>
          <p:cNvPr id="10" name="Rectangle 9">
            <a:extLst>
              <a:ext uri="{FF2B5EF4-FFF2-40B4-BE49-F238E27FC236}">
                <a16:creationId xmlns:a16="http://schemas.microsoft.com/office/drawing/2014/main" id="{5AC2E270-48CF-4467-9E08-BDACD9C07327}"/>
              </a:ext>
            </a:extLst>
          </p:cNvPr>
          <p:cNvSpPr/>
          <p:nvPr userDrawn="1"/>
        </p:nvSpPr>
        <p:spPr>
          <a:xfrm>
            <a:off x="0" y="0"/>
            <a:ext cx="12192000" cy="6858000"/>
          </a:xfrm>
          <a:prstGeom prst="rect">
            <a:avLst/>
          </a:prstGeom>
          <a:solidFill>
            <a:srgbClr val="2857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34F7348-9252-4A57-B796-2F1F72E46D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28893" y="6705"/>
            <a:ext cx="6934214" cy="1694691"/>
          </a:xfrm>
          <a:prstGeom prst="rect">
            <a:avLst/>
          </a:prstGeom>
        </p:spPr>
      </p:pic>
      <p:sp>
        <p:nvSpPr>
          <p:cNvPr id="2" name="Title 1">
            <a:extLst>
              <a:ext uri="{FF2B5EF4-FFF2-40B4-BE49-F238E27FC236}">
                <a16:creationId xmlns:a16="http://schemas.microsoft.com/office/drawing/2014/main" id="{D03BD7BD-DCE1-4BAF-824B-DB985A1D8C1A}"/>
              </a:ext>
            </a:extLst>
          </p:cNvPr>
          <p:cNvSpPr>
            <a:spLocks noGrp="1"/>
          </p:cNvSpPr>
          <p:nvPr>
            <p:ph type="ctrTitle"/>
          </p:nvPr>
        </p:nvSpPr>
        <p:spPr>
          <a:xfrm>
            <a:off x="1524000" y="1528763"/>
            <a:ext cx="9144000" cy="2387600"/>
          </a:xfrm>
        </p:spPr>
        <p:txBody>
          <a:bodyPr anchor="ctr" anchorCtr="0"/>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86ABC63-B0C2-4595-8639-19717129625E}"/>
              </a:ext>
            </a:extLst>
          </p:cNvPr>
          <p:cNvSpPr>
            <a:spLocks noGrp="1"/>
          </p:cNvSpPr>
          <p:nvPr>
            <p:ph type="subTitle" idx="1"/>
          </p:nvPr>
        </p:nvSpPr>
        <p:spPr>
          <a:xfrm>
            <a:off x="1524000" y="4008438"/>
            <a:ext cx="9144000" cy="1655762"/>
          </a:xfrm>
          <a:ln>
            <a:noFill/>
          </a:ln>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DD0B186A-BB0A-4F81-90E5-ED47898B7B11}"/>
              </a:ext>
            </a:extLst>
          </p:cNvPr>
          <p:cNvSpPr>
            <a:spLocks noGrp="1"/>
          </p:cNvSpPr>
          <p:nvPr>
            <p:ph type="ftr" sz="quarter" idx="11"/>
          </p:nvPr>
        </p:nvSpPr>
        <p:spPr/>
        <p:txBody>
          <a:bodyPr/>
          <a:lstStyle>
            <a:lvl1pPr>
              <a:defRPr>
                <a:solidFill>
                  <a:schemeClr val="accent6"/>
                </a:solidFill>
              </a:defRPr>
            </a:lvl1pPr>
          </a:lstStyle>
          <a:p>
            <a:r>
              <a:rPr lang="en-US"/>
              <a:t>Public</a:t>
            </a:r>
          </a:p>
        </p:txBody>
      </p:sp>
      <p:pic>
        <p:nvPicPr>
          <p:cNvPr id="11" name="Picture 10">
            <a:extLst>
              <a:ext uri="{FF2B5EF4-FFF2-40B4-BE49-F238E27FC236}">
                <a16:creationId xmlns:a16="http://schemas.microsoft.com/office/drawing/2014/main" id="{7D403E94-90EC-4191-AAC6-C591A352FD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24000" y="5736551"/>
            <a:ext cx="897394" cy="586758"/>
          </a:xfrm>
          <a:prstGeom prst="rect">
            <a:avLst/>
          </a:prstGeom>
          <a:ln>
            <a:solidFill>
              <a:schemeClr val="bg2"/>
            </a:solidFill>
          </a:ln>
        </p:spPr>
      </p:pic>
      <p:sp>
        <p:nvSpPr>
          <p:cNvPr id="12" name="Rectangle 11">
            <a:extLst>
              <a:ext uri="{FF2B5EF4-FFF2-40B4-BE49-F238E27FC236}">
                <a16:creationId xmlns:a16="http://schemas.microsoft.com/office/drawing/2014/main" id="{1C7CFCE8-39E3-440A-AF8E-5F348E878C98}"/>
              </a:ext>
            </a:extLst>
          </p:cNvPr>
          <p:cNvSpPr/>
          <p:nvPr userDrawn="1"/>
        </p:nvSpPr>
        <p:spPr>
          <a:xfrm>
            <a:off x="2585727" y="5742016"/>
            <a:ext cx="8082273" cy="577081"/>
          </a:xfrm>
          <a:prstGeom prst="rect">
            <a:avLst/>
          </a:prstGeom>
          <a:solidFill>
            <a:schemeClr val="tx1"/>
          </a:solidFill>
          <a:ln>
            <a:solidFill>
              <a:schemeClr val="bg2"/>
            </a:solidFill>
          </a:ln>
        </p:spPr>
        <p:txBody>
          <a:bodyPr wrap="square">
            <a:spAutoFit/>
          </a:bodyPr>
          <a:lstStyle/>
          <a:p>
            <a:pPr algn="just"/>
            <a:r>
              <a:rPr lang="en-US" sz="1050" b="0" i="1" u="none" strike="noStrike" dirty="0">
                <a:solidFill>
                  <a:schemeClr val="accent6"/>
                </a:solidFill>
                <a:effectLst/>
                <a:latin typeface="Calibri" panose="020F0502020204030204" pitchFamily="34" charset="0"/>
              </a:rPr>
              <a:t>This project has received funding from the European Union’s Horizon 2020 research and innovation program under grant agreement No 866656. This document reflects only the author’s view and the European Commission is not responsible for any use that may be made of the information it contains.</a:t>
            </a:r>
          </a:p>
        </p:txBody>
      </p:sp>
    </p:spTree>
    <p:extLst>
      <p:ext uri="{BB962C8B-B14F-4D97-AF65-F5344CB8AC3E}">
        <p14:creationId xmlns:p14="http://schemas.microsoft.com/office/powerpoint/2010/main" val="134972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4836-9372-462F-8D85-8C0BC30637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10B8D1-8FF0-4CD5-9063-BDA7746D6F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830E0-DB3E-4A83-A209-2F5261C977DE}"/>
              </a:ext>
            </a:extLst>
          </p:cNvPr>
          <p:cNvSpPr>
            <a:spLocks noGrp="1"/>
          </p:cNvSpPr>
          <p:nvPr>
            <p:ph type="dt" sz="half" idx="10"/>
          </p:nvPr>
        </p:nvSpPr>
        <p:spPr/>
        <p:txBody>
          <a:bodyPr/>
          <a:lstStyle/>
          <a:p>
            <a:fld id="{24D76654-E941-4164-AE5C-3F19D7D9D628}" type="datetime4">
              <a:rPr lang="en-US" smtClean="0"/>
              <a:t>November 21, 2019</a:t>
            </a:fld>
            <a:endParaRPr lang="en-US"/>
          </a:p>
        </p:txBody>
      </p:sp>
      <p:sp>
        <p:nvSpPr>
          <p:cNvPr id="5" name="Footer Placeholder 4">
            <a:extLst>
              <a:ext uri="{FF2B5EF4-FFF2-40B4-BE49-F238E27FC236}">
                <a16:creationId xmlns:a16="http://schemas.microsoft.com/office/drawing/2014/main" id="{17818BA1-FE8A-4F35-A623-8FD4BFD27525}"/>
              </a:ext>
            </a:extLst>
          </p:cNvPr>
          <p:cNvSpPr>
            <a:spLocks noGrp="1"/>
          </p:cNvSpPr>
          <p:nvPr>
            <p:ph type="ftr" sz="quarter" idx="11"/>
          </p:nvPr>
        </p:nvSpPr>
        <p:spPr/>
        <p:txBody>
          <a:bodyPr/>
          <a:lstStyle/>
          <a:p>
            <a:r>
              <a:rPr lang="en-US"/>
              <a:t>Public</a:t>
            </a:r>
          </a:p>
        </p:txBody>
      </p:sp>
      <p:sp>
        <p:nvSpPr>
          <p:cNvPr id="6" name="Slide Number Placeholder 5">
            <a:extLst>
              <a:ext uri="{FF2B5EF4-FFF2-40B4-BE49-F238E27FC236}">
                <a16:creationId xmlns:a16="http://schemas.microsoft.com/office/drawing/2014/main" id="{62F19C6D-2B49-452B-A13F-C52C77F90B6E}"/>
              </a:ext>
            </a:extLst>
          </p:cNvPr>
          <p:cNvSpPr>
            <a:spLocks noGrp="1"/>
          </p:cNvSpPr>
          <p:nvPr>
            <p:ph type="sldNum" sz="quarter" idx="12"/>
          </p:nvPr>
        </p:nvSpPr>
        <p:spPr/>
        <p:txBody>
          <a:bodyPr/>
          <a:lstStyle/>
          <a:p>
            <a:fld id="{789137C8-7271-4D28-A97C-AFF41A046D8D}" type="slidenum">
              <a:rPr lang="en-US" smtClean="0"/>
              <a:t>‹#›</a:t>
            </a:fld>
            <a:endParaRPr lang="en-US"/>
          </a:p>
        </p:txBody>
      </p:sp>
    </p:spTree>
    <p:extLst>
      <p:ext uri="{BB962C8B-B14F-4D97-AF65-F5344CB8AC3E}">
        <p14:creationId xmlns:p14="http://schemas.microsoft.com/office/powerpoint/2010/main" val="304589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200918-2403-400A-B351-0015E507D473}"/>
              </a:ext>
            </a:extLst>
          </p:cNvPr>
          <p:cNvSpPr/>
          <p:nvPr userDrawn="1"/>
        </p:nvSpPr>
        <p:spPr>
          <a:xfrm>
            <a:off x="8610600" y="0"/>
            <a:ext cx="3581400" cy="640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03B159-B702-4C07-B709-B6072D02DD0F}"/>
              </a:ext>
            </a:extLst>
          </p:cNvPr>
          <p:cNvSpPr/>
          <p:nvPr userDrawn="1"/>
        </p:nvSpPr>
        <p:spPr>
          <a:xfrm>
            <a:off x="0" y="6277825"/>
            <a:ext cx="12192000" cy="59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8690C87-53C1-49D9-B6FD-C5D142C06E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B6728A-E15E-4EF3-8024-8FDE71034F4C}"/>
              </a:ext>
            </a:extLst>
          </p:cNvPr>
          <p:cNvSpPr>
            <a:spLocks noGrp="1"/>
          </p:cNvSpPr>
          <p:nvPr>
            <p:ph type="body" orient="vert" idx="1"/>
          </p:nvPr>
        </p:nvSpPr>
        <p:spPr>
          <a:xfrm>
            <a:off x="838200" y="365125"/>
            <a:ext cx="76555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9D351-3E48-4FF6-BD0D-45B95F4D88FE}"/>
              </a:ext>
            </a:extLst>
          </p:cNvPr>
          <p:cNvSpPr>
            <a:spLocks noGrp="1"/>
          </p:cNvSpPr>
          <p:nvPr>
            <p:ph type="dt" sz="half" idx="10"/>
          </p:nvPr>
        </p:nvSpPr>
        <p:spPr/>
        <p:txBody>
          <a:bodyPr/>
          <a:lstStyle/>
          <a:p>
            <a:fld id="{6427DBE8-373F-4582-AF1E-57D26619A95E}" type="datetime4">
              <a:rPr lang="en-US" smtClean="0"/>
              <a:t>November 21, 2019</a:t>
            </a:fld>
            <a:endParaRPr lang="en-US"/>
          </a:p>
        </p:txBody>
      </p:sp>
      <p:sp>
        <p:nvSpPr>
          <p:cNvPr id="5" name="Footer Placeholder 4">
            <a:extLst>
              <a:ext uri="{FF2B5EF4-FFF2-40B4-BE49-F238E27FC236}">
                <a16:creationId xmlns:a16="http://schemas.microsoft.com/office/drawing/2014/main" id="{898CA171-4B3A-40B0-B76C-AEE092E4CFCD}"/>
              </a:ext>
            </a:extLst>
          </p:cNvPr>
          <p:cNvSpPr>
            <a:spLocks noGrp="1"/>
          </p:cNvSpPr>
          <p:nvPr>
            <p:ph type="ftr" sz="quarter" idx="11"/>
          </p:nvPr>
        </p:nvSpPr>
        <p:spPr/>
        <p:txBody>
          <a:bodyPr/>
          <a:lstStyle/>
          <a:p>
            <a:r>
              <a:rPr lang="en-US"/>
              <a:t>Public</a:t>
            </a:r>
          </a:p>
        </p:txBody>
      </p:sp>
      <p:sp>
        <p:nvSpPr>
          <p:cNvPr id="6" name="Slide Number Placeholder 5">
            <a:extLst>
              <a:ext uri="{FF2B5EF4-FFF2-40B4-BE49-F238E27FC236}">
                <a16:creationId xmlns:a16="http://schemas.microsoft.com/office/drawing/2014/main" id="{2B3EF25C-EA7B-4C57-84FD-BDB127A33B8A}"/>
              </a:ext>
            </a:extLst>
          </p:cNvPr>
          <p:cNvSpPr>
            <a:spLocks noGrp="1"/>
          </p:cNvSpPr>
          <p:nvPr>
            <p:ph type="sldNum" sz="quarter" idx="12"/>
          </p:nvPr>
        </p:nvSpPr>
        <p:spPr/>
        <p:txBody>
          <a:bodyPr/>
          <a:lstStyle/>
          <a:p>
            <a:fld id="{789137C8-7271-4D28-A97C-AFF41A046D8D}" type="slidenum">
              <a:rPr lang="en-US" smtClean="0"/>
              <a:t>‹#›</a:t>
            </a:fld>
            <a:endParaRPr lang="en-US"/>
          </a:p>
        </p:txBody>
      </p:sp>
      <p:pic>
        <p:nvPicPr>
          <p:cNvPr id="9" name="Picture 8">
            <a:extLst>
              <a:ext uri="{FF2B5EF4-FFF2-40B4-BE49-F238E27FC236}">
                <a16:creationId xmlns:a16="http://schemas.microsoft.com/office/drawing/2014/main" id="{56FC75E0-A63B-480B-B30C-FEBBB1F725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1284" y="6385878"/>
            <a:ext cx="572516" cy="374337"/>
          </a:xfrm>
          <a:prstGeom prst="rect">
            <a:avLst/>
          </a:prstGeom>
          <a:ln>
            <a:solidFill>
              <a:schemeClr val="bg1"/>
            </a:solidFill>
          </a:ln>
        </p:spPr>
      </p:pic>
    </p:spTree>
    <p:extLst>
      <p:ext uri="{BB962C8B-B14F-4D97-AF65-F5344CB8AC3E}">
        <p14:creationId xmlns:p14="http://schemas.microsoft.com/office/powerpoint/2010/main" val="168885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25F2-92D4-4490-8F2E-8C0B89374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F68CC-8ED3-4459-84E7-98B3BA3C9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498B5-8DC5-4F14-BA8B-3BB1481A69C3}"/>
              </a:ext>
            </a:extLst>
          </p:cNvPr>
          <p:cNvSpPr>
            <a:spLocks noGrp="1"/>
          </p:cNvSpPr>
          <p:nvPr>
            <p:ph type="dt" sz="half" idx="10"/>
          </p:nvPr>
        </p:nvSpPr>
        <p:spPr/>
        <p:txBody>
          <a:bodyPr/>
          <a:lstStyle/>
          <a:p>
            <a:fld id="{92CDA94D-6A6B-4BA2-8143-651D72193B0A}" type="datetime4">
              <a:rPr lang="en-US" smtClean="0"/>
              <a:t>November 21, 2019</a:t>
            </a:fld>
            <a:endParaRPr lang="en-US"/>
          </a:p>
        </p:txBody>
      </p:sp>
      <p:sp>
        <p:nvSpPr>
          <p:cNvPr id="5" name="Footer Placeholder 4">
            <a:extLst>
              <a:ext uri="{FF2B5EF4-FFF2-40B4-BE49-F238E27FC236}">
                <a16:creationId xmlns:a16="http://schemas.microsoft.com/office/drawing/2014/main" id="{82858B54-9471-48F5-A534-FE9F6951BD44}"/>
              </a:ext>
            </a:extLst>
          </p:cNvPr>
          <p:cNvSpPr>
            <a:spLocks noGrp="1"/>
          </p:cNvSpPr>
          <p:nvPr>
            <p:ph type="ftr" sz="quarter" idx="11"/>
          </p:nvPr>
        </p:nvSpPr>
        <p:spPr/>
        <p:txBody>
          <a:bodyPr/>
          <a:lstStyle/>
          <a:p>
            <a:r>
              <a:rPr lang="en-US"/>
              <a:t>Public</a:t>
            </a:r>
          </a:p>
        </p:txBody>
      </p:sp>
      <p:sp>
        <p:nvSpPr>
          <p:cNvPr id="6" name="Slide Number Placeholder 5">
            <a:extLst>
              <a:ext uri="{FF2B5EF4-FFF2-40B4-BE49-F238E27FC236}">
                <a16:creationId xmlns:a16="http://schemas.microsoft.com/office/drawing/2014/main" id="{0F40C1EB-F83F-4115-B7D6-ABAB9DCD0824}"/>
              </a:ext>
            </a:extLst>
          </p:cNvPr>
          <p:cNvSpPr>
            <a:spLocks noGrp="1"/>
          </p:cNvSpPr>
          <p:nvPr>
            <p:ph type="sldNum" sz="quarter" idx="12"/>
          </p:nvPr>
        </p:nvSpPr>
        <p:spPr/>
        <p:txBody>
          <a:bodyPr/>
          <a:lstStyle/>
          <a:p>
            <a:fld id="{789137C8-7271-4D28-A97C-AFF41A046D8D}" type="slidenum">
              <a:rPr lang="en-US" smtClean="0"/>
              <a:t>‹#›</a:t>
            </a:fld>
            <a:endParaRPr lang="en-US"/>
          </a:p>
        </p:txBody>
      </p:sp>
    </p:spTree>
    <p:extLst>
      <p:ext uri="{BB962C8B-B14F-4D97-AF65-F5344CB8AC3E}">
        <p14:creationId xmlns:p14="http://schemas.microsoft.com/office/powerpoint/2010/main" val="269034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B277-D44F-4019-895E-248BAE7636F8}"/>
              </a:ext>
            </a:extLst>
          </p:cNvPr>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5873F6-7E66-4441-93FA-C190E1A6F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42786-F842-42D3-A244-37B27A947527}"/>
              </a:ext>
            </a:extLst>
          </p:cNvPr>
          <p:cNvSpPr>
            <a:spLocks noGrp="1"/>
          </p:cNvSpPr>
          <p:nvPr>
            <p:ph type="dt" sz="half" idx="10"/>
          </p:nvPr>
        </p:nvSpPr>
        <p:spPr/>
        <p:txBody>
          <a:bodyPr/>
          <a:lstStyle/>
          <a:p>
            <a:fld id="{02EDEE59-2CCE-4C31-8D6E-C6424B86054E}" type="datetime4">
              <a:rPr lang="en-US" smtClean="0"/>
              <a:t>November 21, 2019</a:t>
            </a:fld>
            <a:endParaRPr lang="en-US"/>
          </a:p>
        </p:txBody>
      </p:sp>
      <p:sp>
        <p:nvSpPr>
          <p:cNvPr id="5" name="Footer Placeholder 4">
            <a:extLst>
              <a:ext uri="{FF2B5EF4-FFF2-40B4-BE49-F238E27FC236}">
                <a16:creationId xmlns:a16="http://schemas.microsoft.com/office/drawing/2014/main" id="{B0F7ADD5-FD6C-4C22-954B-43E694FCDD95}"/>
              </a:ext>
            </a:extLst>
          </p:cNvPr>
          <p:cNvSpPr>
            <a:spLocks noGrp="1"/>
          </p:cNvSpPr>
          <p:nvPr>
            <p:ph type="ftr" sz="quarter" idx="11"/>
          </p:nvPr>
        </p:nvSpPr>
        <p:spPr/>
        <p:txBody>
          <a:bodyPr/>
          <a:lstStyle/>
          <a:p>
            <a:r>
              <a:rPr lang="en-US"/>
              <a:t>Public</a:t>
            </a:r>
          </a:p>
        </p:txBody>
      </p:sp>
      <p:sp>
        <p:nvSpPr>
          <p:cNvPr id="6" name="Slide Number Placeholder 5">
            <a:extLst>
              <a:ext uri="{FF2B5EF4-FFF2-40B4-BE49-F238E27FC236}">
                <a16:creationId xmlns:a16="http://schemas.microsoft.com/office/drawing/2014/main" id="{9FE0CC1C-14DA-4C51-BD45-D54583349EB1}"/>
              </a:ext>
            </a:extLst>
          </p:cNvPr>
          <p:cNvSpPr>
            <a:spLocks noGrp="1"/>
          </p:cNvSpPr>
          <p:nvPr>
            <p:ph type="sldNum" sz="quarter" idx="12"/>
          </p:nvPr>
        </p:nvSpPr>
        <p:spPr/>
        <p:txBody>
          <a:bodyPr/>
          <a:lstStyle/>
          <a:p>
            <a:fld id="{789137C8-7271-4D28-A97C-AFF41A046D8D}" type="slidenum">
              <a:rPr lang="en-US" smtClean="0"/>
              <a:t>‹#›</a:t>
            </a:fld>
            <a:endParaRPr lang="en-US"/>
          </a:p>
        </p:txBody>
      </p:sp>
    </p:spTree>
    <p:extLst>
      <p:ext uri="{BB962C8B-B14F-4D97-AF65-F5344CB8AC3E}">
        <p14:creationId xmlns:p14="http://schemas.microsoft.com/office/powerpoint/2010/main" val="304079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D5F8-C3CA-400B-9F03-C1375ABA2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CD2C75-F5FB-4CB0-B44C-BFF67EB2EA12}"/>
              </a:ext>
            </a:extLst>
          </p:cNvPr>
          <p:cNvSpPr>
            <a:spLocks noGrp="1"/>
          </p:cNvSpPr>
          <p:nvPr>
            <p:ph sz="half" idx="1"/>
          </p:nvPr>
        </p:nvSpPr>
        <p:spPr>
          <a:xfrm>
            <a:off x="838200" y="1465063"/>
            <a:ext cx="5181600" cy="463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45473B-3631-4E7B-B0CC-95C918B6DE5F}"/>
              </a:ext>
            </a:extLst>
          </p:cNvPr>
          <p:cNvSpPr>
            <a:spLocks noGrp="1"/>
          </p:cNvSpPr>
          <p:nvPr>
            <p:ph sz="half" idx="2"/>
          </p:nvPr>
        </p:nvSpPr>
        <p:spPr>
          <a:xfrm>
            <a:off x="6172200" y="1465063"/>
            <a:ext cx="5181600" cy="463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5D20FB8-E259-4755-BCB7-C1B788B4CCC4}"/>
              </a:ext>
            </a:extLst>
          </p:cNvPr>
          <p:cNvSpPr>
            <a:spLocks noGrp="1"/>
          </p:cNvSpPr>
          <p:nvPr>
            <p:ph type="dt" sz="half" idx="10"/>
          </p:nvPr>
        </p:nvSpPr>
        <p:spPr/>
        <p:txBody>
          <a:bodyPr/>
          <a:lstStyle/>
          <a:p>
            <a:fld id="{BCACE9E3-D4ED-4EFF-A94A-7A7C75709E29}" type="datetime4">
              <a:rPr lang="en-US" smtClean="0"/>
              <a:t>November 21, 2019</a:t>
            </a:fld>
            <a:endParaRPr lang="en-US"/>
          </a:p>
        </p:txBody>
      </p:sp>
      <p:sp>
        <p:nvSpPr>
          <p:cNvPr id="6" name="Footer Placeholder 5">
            <a:extLst>
              <a:ext uri="{FF2B5EF4-FFF2-40B4-BE49-F238E27FC236}">
                <a16:creationId xmlns:a16="http://schemas.microsoft.com/office/drawing/2014/main" id="{F8D4365C-C40E-4929-893D-DD7D3C2F11EC}"/>
              </a:ext>
            </a:extLst>
          </p:cNvPr>
          <p:cNvSpPr>
            <a:spLocks noGrp="1"/>
          </p:cNvSpPr>
          <p:nvPr>
            <p:ph type="ftr" sz="quarter" idx="11"/>
          </p:nvPr>
        </p:nvSpPr>
        <p:spPr/>
        <p:txBody>
          <a:bodyPr/>
          <a:lstStyle/>
          <a:p>
            <a:r>
              <a:rPr lang="en-US"/>
              <a:t>Public</a:t>
            </a:r>
          </a:p>
        </p:txBody>
      </p:sp>
      <p:sp>
        <p:nvSpPr>
          <p:cNvPr id="7" name="Slide Number Placeholder 6">
            <a:extLst>
              <a:ext uri="{FF2B5EF4-FFF2-40B4-BE49-F238E27FC236}">
                <a16:creationId xmlns:a16="http://schemas.microsoft.com/office/drawing/2014/main" id="{5DE0D0A1-3E07-451D-8A01-463DAA8E10F1}"/>
              </a:ext>
            </a:extLst>
          </p:cNvPr>
          <p:cNvSpPr>
            <a:spLocks noGrp="1"/>
          </p:cNvSpPr>
          <p:nvPr>
            <p:ph type="sldNum" sz="quarter" idx="12"/>
          </p:nvPr>
        </p:nvSpPr>
        <p:spPr/>
        <p:txBody>
          <a:bodyPr/>
          <a:lstStyle/>
          <a:p>
            <a:fld id="{789137C8-7271-4D28-A97C-AFF41A046D8D}" type="slidenum">
              <a:rPr lang="en-US" smtClean="0"/>
              <a:t>‹#›</a:t>
            </a:fld>
            <a:endParaRPr lang="en-US"/>
          </a:p>
        </p:txBody>
      </p:sp>
    </p:spTree>
    <p:extLst>
      <p:ext uri="{BB962C8B-B14F-4D97-AF65-F5344CB8AC3E}">
        <p14:creationId xmlns:p14="http://schemas.microsoft.com/office/powerpoint/2010/main" val="368662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D2031E-58F2-4990-A683-DE62C0A6F615}"/>
              </a:ext>
            </a:extLst>
          </p:cNvPr>
          <p:cNvSpPr>
            <a:spLocks noGrp="1"/>
          </p:cNvSpPr>
          <p:nvPr>
            <p:ph type="body" idx="1"/>
          </p:nvPr>
        </p:nvSpPr>
        <p:spPr>
          <a:xfrm>
            <a:off x="839788" y="15067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11D4E-7FB4-4FBA-880B-9938DB788524}"/>
              </a:ext>
            </a:extLst>
          </p:cNvPr>
          <p:cNvSpPr>
            <a:spLocks noGrp="1"/>
          </p:cNvSpPr>
          <p:nvPr>
            <p:ph sz="half" idx="2"/>
          </p:nvPr>
        </p:nvSpPr>
        <p:spPr>
          <a:xfrm>
            <a:off x="839788" y="24542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76E190-A131-45AF-B95B-1346CA1C96C4}"/>
              </a:ext>
            </a:extLst>
          </p:cNvPr>
          <p:cNvSpPr>
            <a:spLocks noGrp="1"/>
          </p:cNvSpPr>
          <p:nvPr>
            <p:ph type="body" sz="quarter" idx="3"/>
          </p:nvPr>
        </p:nvSpPr>
        <p:spPr>
          <a:xfrm>
            <a:off x="6172200" y="15067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EF1EF-97FE-4B35-8F4D-D6A21F295303}"/>
              </a:ext>
            </a:extLst>
          </p:cNvPr>
          <p:cNvSpPr>
            <a:spLocks noGrp="1"/>
          </p:cNvSpPr>
          <p:nvPr>
            <p:ph sz="quarter" idx="4"/>
          </p:nvPr>
        </p:nvSpPr>
        <p:spPr>
          <a:xfrm>
            <a:off x="6172200" y="24542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2335C3-2DF9-4F2D-B794-C0934FA67D3F}"/>
              </a:ext>
            </a:extLst>
          </p:cNvPr>
          <p:cNvSpPr>
            <a:spLocks noGrp="1"/>
          </p:cNvSpPr>
          <p:nvPr>
            <p:ph type="dt" sz="half" idx="10"/>
          </p:nvPr>
        </p:nvSpPr>
        <p:spPr/>
        <p:txBody>
          <a:bodyPr/>
          <a:lstStyle/>
          <a:p>
            <a:fld id="{4F355B49-64E1-4E93-9AEB-D8983B4931C7}" type="datetime4">
              <a:rPr lang="en-US" smtClean="0"/>
              <a:t>November 21, 2019</a:t>
            </a:fld>
            <a:endParaRPr lang="en-US"/>
          </a:p>
        </p:txBody>
      </p:sp>
      <p:sp>
        <p:nvSpPr>
          <p:cNvPr id="8" name="Footer Placeholder 7">
            <a:extLst>
              <a:ext uri="{FF2B5EF4-FFF2-40B4-BE49-F238E27FC236}">
                <a16:creationId xmlns:a16="http://schemas.microsoft.com/office/drawing/2014/main" id="{46A4048B-6F93-4BB5-9345-4732172C8DC7}"/>
              </a:ext>
            </a:extLst>
          </p:cNvPr>
          <p:cNvSpPr>
            <a:spLocks noGrp="1"/>
          </p:cNvSpPr>
          <p:nvPr>
            <p:ph type="ftr" sz="quarter" idx="11"/>
          </p:nvPr>
        </p:nvSpPr>
        <p:spPr/>
        <p:txBody>
          <a:bodyPr/>
          <a:lstStyle/>
          <a:p>
            <a:r>
              <a:rPr lang="en-US"/>
              <a:t>Public</a:t>
            </a:r>
          </a:p>
        </p:txBody>
      </p:sp>
      <p:sp>
        <p:nvSpPr>
          <p:cNvPr id="9" name="Slide Number Placeholder 8">
            <a:extLst>
              <a:ext uri="{FF2B5EF4-FFF2-40B4-BE49-F238E27FC236}">
                <a16:creationId xmlns:a16="http://schemas.microsoft.com/office/drawing/2014/main" id="{3AAAD302-B308-4910-8E28-1C742555D1BE}"/>
              </a:ext>
            </a:extLst>
          </p:cNvPr>
          <p:cNvSpPr>
            <a:spLocks noGrp="1"/>
          </p:cNvSpPr>
          <p:nvPr>
            <p:ph type="sldNum" sz="quarter" idx="12"/>
          </p:nvPr>
        </p:nvSpPr>
        <p:spPr/>
        <p:txBody>
          <a:bodyPr/>
          <a:lstStyle/>
          <a:p>
            <a:fld id="{789137C8-7271-4D28-A97C-AFF41A046D8D}" type="slidenum">
              <a:rPr lang="en-US" smtClean="0"/>
              <a:t>‹#›</a:t>
            </a:fld>
            <a:endParaRPr lang="en-US"/>
          </a:p>
        </p:txBody>
      </p:sp>
      <p:sp>
        <p:nvSpPr>
          <p:cNvPr id="11" name="Title 1">
            <a:extLst>
              <a:ext uri="{FF2B5EF4-FFF2-40B4-BE49-F238E27FC236}">
                <a16:creationId xmlns:a16="http://schemas.microsoft.com/office/drawing/2014/main" id="{659FAD10-C966-40A5-81D7-C2554ABBF1B0}"/>
              </a:ext>
            </a:extLst>
          </p:cNvPr>
          <p:cNvSpPr>
            <a:spLocks noGrp="1"/>
          </p:cNvSpPr>
          <p:nvPr>
            <p:ph type="title"/>
          </p:nvPr>
        </p:nvSpPr>
        <p:spPr>
          <a:xfrm>
            <a:off x="838200" y="141811"/>
            <a:ext cx="9544050" cy="1000125"/>
          </a:xfrm>
        </p:spPr>
        <p:txBody>
          <a:bodyPr/>
          <a:lstStyle/>
          <a:p>
            <a:r>
              <a:rPr lang="en-US"/>
              <a:t>Click to edit Master title style</a:t>
            </a:r>
          </a:p>
        </p:txBody>
      </p:sp>
    </p:spTree>
    <p:extLst>
      <p:ext uri="{BB962C8B-B14F-4D97-AF65-F5344CB8AC3E}">
        <p14:creationId xmlns:p14="http://schemas.microsoft.com/office/powerpoint/2010/main" val="399228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56CD-C29B-4AEE-A748-4F8658079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73A82-348C-4800-A114-C6742BB47F52}"/>
              </a:ext>
            </a:extLst>
          </p:cNvPr>
          <p:cNvSpPr>
            <a:spLocks noGrp="1"/>
          </p:cNvSpPr>
          <p:nvPr>
            <p:ph type="dt" sz="half" idx="10"/>
          </p:nvPr>
        </p:nvSpPr>
        <p:spPr/>
        <p:txBody>
          <a:bodyPr/>
          <a:lstStyle/>
          <a:p>
            <a:fld id="{796FD0B8-2D0B-4D77-98E7-74592F552CC2}" type="datetime4">
              <a:rPr lang="en-US" smtClean="0"/>
              <a:t>November 21, 2019</a:t>
            </a:fld>
            <a:endParaRPr lang="en-US"/>
          </a:p>
        </p:txBody>
      </p:sp>
      <p:sp>
        <p:nvSpPr>
          <p:cNvPr id="4" name="Footer Placeholder 3">
            <a:extLst>
              <a:ext uri="{FF2B5EF4-FFF2-40B4-BE49-F238E27FC236}">
                <a16:creationId xmlns:a16="http://schemas.microsoft.com/office/drawing/2014/main" id="{61386B1B-7239-4D24-93D2-CF2A9FF38619}"/>
              </a:ext>
            </a:extLst>
          </p:cNvPr>
          <p:cNvSpPr>
            <a:spLocks noGrp="1"/>
          </p:cNvSpPr>
          <p:nvPr>
            <p:ph type="ftr" sz="quarter" idx="11"/>
          </p:nvPr>
        </p:nvSpPr>
        <p:spPr/>
        <p:txBody>
          <a:bodyPr/>
          <a:lstStyle/>
          <a:p>
            <a:r>
              <a:rPr lang="en-US"/>
              <a:t>Public</a:t>
            </a:r>
          </a:p>
        </p:txBody>
      </p:sp>
      <p:sp>
        <p:nvSpPr>
          <p:cNvPr id="5" name="Slide Number Placeholder 4">
            <a:extLst>
              <a:ext uri="{FF2B5EF4-FFF2-40B4-BE49-F238E27FC236}">
                <a16:creationId xmlns:a16="http://schemas.microsoft.com/office/drawing/2014/main" id="{6EED4791-8B1F-41CE-A9C3-69A9276868FA}"/>
              </a:ext>
            </a:extLst>
          </p:cNvPr>
          <p:cNvSpPr>
            <a:spLocks noGrp="1"/>
          </p:cNvSpPr>
          <p:nvPr>
            <p:ph type="sldNum" sz="quarter" idx="12"/>
          </p:nvPr>
        </p:nvSpPr>
        <p:spPr/>
        <p:txBody>
          <a:bodyPr/>
          <a:lstStyle/>
          <a:p>
            <a:fld id="{789137C8-7271-4D28-A97C-AFF41A046D8D}" type="slidenum">
              <a:rPr lang="en-US" smtClean="0"/>
              <a:t>‹#›</a:t>
            </a:fld>
            <a:endParaRPr lang="en-US"/>
          </a:p>
        </p:txBody>
      </p:sp>
    </p:spTree>
    <p:extLst>
      <p:ext uri="{BB962C8B-B14F-4D97-AF65-F5344CB8AC3E}">
        <p14:creationId xmlns:p14="http://schemas.microsoft.com/office/powerpoint/2010/main" val="214216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49644-8D79-4492-A90C-CA0BF77B4ACD}"/>
              </a:ext>
            </a:extLst>
          </p:cNvPr>
          <p:cNvSpPr>
            <a:spLocks noGrp="1"/>
          </p:cNvSpPr>
          <p:nvPr>
            <p:ph type="dt" sz="half" idx="10"/>
          </p:nvPr>
        </p:nvSpPr>
        <p:spPr/>
        <p:txBody>
          <a:bodyPr/>
          <a:lstStyle/>
          <a:p>
            <a:fld id="{829F410B-35B3-4902-B683-E7EB61192F9B}" type="datetime4">
              <a:rPr lang="en-US" smtClean="0"/>
              <a:t>November 21, 2019</a:t>
            </a:fld>
            <a:endParaRPr lang="en-US"/>
          </a:p>
        </p:txBody>
      </p:sp>
      <p:sp>
        <p:nvSpPr>
          <p:cNvPr id="3" name="Footer Placeholder 2">
            <a:extLst>
              <a:ext uri="{FF2B5EF4-FFF2-40B4-BE49-F238E27FC236}">
                <a16:creationId xmlns:a16="http://schemas.microsoft.com/office/drawing/2014/main" id="{F90A978C-BF5F-423B-967B-A5F07B50AEC4}"/>
              </a:ext>
            </a:extLst>
          </p:cNvPr>
          <p:cNvSpPr>
            <a:spLocks noGrp="1"/>
          </p:cNvSpPr>
          <p:nvPr>
            <p:ph type="ftr" sz="quarter" idx="11"/>
          </p:nvPr>
        </p:nvSpPr>
        <p:spPr/>
        <p:txBody>
          <a:bodyPr/>
          <a:lstStyle/>
          <a:p>
            <a:r>
              <a:rPr lang="en-US"/>
              <a:t>Public</a:t>
            </a:r>
          </a:p>
        </p:txBody>
      </p:sp>
      <p:sp>
        <p:nvSpPr>
          <p:cNvPr id="4" name="Slide Number Placeholder 3">
            <a:extLst>
              <a:ext uri="{FF2B5EF4-FFF2-40B4-BE49-F238E27FC236}">
                <a16:creationId xmlns:a16="http://schemas.microsoft.com/office/drawing/2014/main" id="{A7ABE28E-0398-48B2-B12B-0C67E0A982F9}"/>
              </a:ext>
            </a:extLst>
          </p:cNvPr>
          <p:cNvSpPr>
            <a:spLocks noGrp="1"/>
          </p:cNvSpPr>
          <p:nvPr>
            <p:ph type="sldNum" sz="quarter" idx="12"/>
          </p:nvPr>
        </p:nvSpPr>
        <p:spPr/>
        <p:txBody>
          <a:bodyPr/>
          <a:lstStyle/>
          <a:p>
            <a:fld id="{789137C8-7271-4D28-A97C-AFF41A046D8D}" type="slidenum">
              <a:rPr lang="en-US" smtClean="0"/>
              <a:t>‹#›</a:t>
            </a:fld>
            <a:endParaRPr lang="en-US"/>
          </a:p>
        </p:txBody>
      </p:sp>
    </p:spTree>
    <p:extLst>
      <p:ext uri="{BB962C8B-B14F-4D97-AF65-F5344CB8AC3E}">
        <p14:creationId xmlns:p14="http://schemas.microsoft.com/office/powerpoint/2010/main" val="27497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CA99BD-92D4-4828-B284-A755CBF7AA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20350" y="101077"/>
            <a:ext cx="1714283" cy="1081592"/>
          </a:xfrm>
          <a:prstGeom prst="rect">
            <a:avLst/>
          </a:prstGeom>
        </p:spPr>
      </p:pic>
      <p:sp>
        <p:nvSpPr>
          <p:cNvPr id="8" name="Rectangle 7">
            <a:extLst>
              <a:ext uri="{FF2B5EF4-FFF2-40B4-BE49-F238E27FC236}">
                <a16:creationId xmlns:a16="http://schemas.microsoft.com/office/drawing/2014/main" id="{3C7EFAAA-964E-48D1-AE2B-CFB101FAC4CA}"/>
              </a:ext>
            </a:extLst>
          </p:cNvPr>
          <p:cNvSpPr/>
          <p:nvPr userDrawn="1"/>
        </p:nvSpPr>
        <p:spPr>
          <a:xfrm>
            <a:off x="0" y="0"/>
            <a:ext cx="5029200" cy="640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6B222B-9B66-4E0C-9F13-AEE9418D166F}"/>
              </a:ext>
            </a:extLst>
          </p:cNvPr>
          <p:cNvSpPr/>
          <p:nvPr userDrawn="1"/>
        </p:nvSpPr>
        <p:spPr>
          <a:xfrm>
            <a:off x="0" y="6278879"/>
            <a:ext cx="12192000" cy="59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ED6A2-E7E7-4899-BDBE-B9D3C6F14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718DF2-FDAB-49BA-B71B-47FF9E790D0B}"/>
              </a:ext>
            </a:extLst>
          </p:cNvPr>
          <p:cNvSpPr>
            <a:spLocks noGrp="1"/>
          </p:cNvSpPr>
          <p:nvPr>
            <p:ph idx="1"/>
          </p:nvPr>
        </p:nvSpPr>
        <p:spPr>
          <a:xfrm>
            <a:off x="5183188" y="1188720"/>
            <a:ext cx="6172200" cy="46723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16FF43B-E5FB-4E0C-A378-9C579D1BFB9F}"/>
              </a:ext>
            </a:extLst>
          </p:cNvPr>
          <p:cNvSpPr>
            <a:spLocks noGrp="1"/>
          </p:cNvSpPr>
          <p:nvPr>
            <p:ph type="body" sz="half" idx="2"/>
          </p:nvPr>
        </p:nvSpPr>
        <p:spPr>
          <a:xfrm>
            <a:off x="839788" y="2057400"/>
            <a:ext cx="3932237" cy="38115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1E898-CFC6-4645-8797-2F0ACE820022}"/>
              </a:ext>
            </a:extLst>
          </p:cNvPr>
          <p:cNvSpPr>
            <a:spLocks noGrp="1"/>
          </p:cNvSpPr>
          <p:nvPr>
            <p:ph type="dt" sz="half" idx="10"/>
          </p:nvPr>
        </p:nvSpPr>
        <p:spPr/>
        <p:txBody>
          <a:bodyPr/>
          <a:lstStyle/>
          <a:p>
            <a:fld id="{4C3900F7-DBCA-49F7-94B4-71D3B4072213}" type="datetime4">
              <a:rPr lang="en-US" smtClean="0"/>
              <a:t>November 21, 2019</a:t>
            </a:fld>
            <a:endParaRPr lang="en-US"/>
          </a:p>
        </p:txBody>
      </p:sp>
      <p:sp>
        <p:nvSpPr>
          <p:cNvPr id="6" name="Footer Placeholder 5">
            <a:extLst>
              <a:ext uri="{FF2B5EF4-FFF2-40B4-BE49-F238E27FC236}">
                <a16:creationId xmlns:a16="http://schemas.microsoft.com/office/drawing/2014/main" id="{EBF31DF1-920B-413B-877A-FA035761B940}"/>
              </a:ext>
            </a:extLst>
          </p:cNvPr>
          <p:cNvSpPr>
            <a:spLocks noGrp="1"/>
          </p:cNvSpPr>
          <p:nvPr>
            <p:ph type="ftr" sz="quarter" idx="11"/>
          </p:nvPr>
        </p:nvSpPr>
        <p:spPr/>
        <p:txBody>
          <a:bodyPr/>
          <a:lstStyle/>
          <a:p>
            <a:r>
              <a:rPr lang="en-US"/>
              <a:t>Public</a:t>
            </a:r>
          </a:p>
        </p:txBody>
      </p:sp>
      <p:sp>
        <p:nvSpPr>
          <p:cNvPr id="7" name="Slide Number Placeholder 6">
            <a:extLst>
              <a:ext uri="{FF2B5EF4-FFF2-40B4-BE49-F238E27FC236}">
                <a16:creationId xmlns:a16="http://schemas.microsoft.com/office/drawing/2014/main" id="{038BE596-8448-48D7-9186-B35C97EEB276}"/>
              </a:ext>
            </a:extLst>
          </p:cNvPr>
          <p:cNvSpPr>
            <a:spLocks noGrp="1"/>
          </p:cNvSpPr>
          <p:nvPr>
            <p:ph type="sldNum" sz="quarter" idx="12"/>
          </p:nvPr>
        </p:nvSpPr>
        <p:spPr/>
        <p:txBody>
          <a:bodyPr/>
          <a:lstStyle/>
          <a:p>
            <a:fld id="{789137C8-7271-4D28-A97C-AFF41A046D8D}" type="slidenum">
              <a:rPr lang="en-US" smtClean="0"/>
              <a:t>‹#›</a:t>
            </a:fld>
            <a:endParaRPr lang="en-US"/>
          </a:p>
        </p:txBody>
      </p:sp>
      <p:pic>
        <p:nvPicPr>
          <p:cNvPr id="11" name="Picture 10">
            <a:extLst>
              <a:ext uri="{FF2B5EF4-FFF2-40B4-BE49-F238E27FC236}">
                <a16:creationId xmlns:a16="http://schemas.microsoft.com/office/drawing/2014/main" id="{1F796338-752E-4EBF-B5CD-C0C7742A1C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81284" y="6385878"/>
            <a:ext cx="572516" cy="374337"/>
          </a:xfrm>
          <a:prstGeom prst="rect">
            <a:avLst/>
          </a:prstGeom>
          <a:ln>
            <a:solidFill>
              <a:schemeClr val="bg1"/>
            </a:solidFill>
          </a:ln>
        </p:spPr>
      </p:pic>
    </p:spTree>
    <p:extLst>
      <p:ext uri="{BB962C8B-B14F-4D97-AF65-F5344CB8AC3E}">
        <p14:creationId xmlns:p14="http://schemas.microsoft.com/office/powerpoint/2010/main" val="373765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239F22-251E-4EE8-B0AA-41C3BA8AE419}"/>
              </a:ext>
            </a:extLst>
          </p:cNvPr>
          <p:cNvSpPr/>
          <p:nvPr userDrawn="1"/>
        </p:nvSpPr>
        <p:spPr>
          <a:xfrm>
            <a:off x="0" y="0"/>
            <a:ext cx="5029200" cy="640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2AD726-C21D-4C80-8EDA-441F1D7F5BB9}"/>
              </a:ext>
            </a:extLst>
          </p:cNvPr>
          <p:cNvSpPr/>
          <p:nvPr userDrawn="1"/>
        </p:nvSpPr>
        <p:spPr>
          <a:xfrm>
            <a:off x="0" y="6278879"/>
            <a:ext cx="12192000" cy="59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8AE4A-6222-4A68-9266-2437AB1DB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60A705-C332-4BB6-A537-29974240AEF8}"/>
              </a:ext>
            </a:extLst>
          </p:cNvPr>
          <p:cNvSpPr>
            <a:spLocks noGrp="1"/>
          </p:cNvSpPr>
          <p:nvPr>
            <p:ph type="pic" idx="1"/>
          </p:nvPr>
        </p:nvSpPr>
        <p:spPr>
          <a:xfrm>
            <a:off x="5183188" y="1188720"/>
            <a:ext cx="6172200" cy="4672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5351D94-77A5-48EE-A468-8177C234AD05}"/>
              </a:ext>
            </a:extLst>
          </p:cNvPr>
          <p:cNvSpPr>
            <a:spLocks noGrp="1"/>
          </p:cNvSpPr>
          <p:nvPr>
            <p:ph type="body" sz="half" idx="2"/>
          </p:nvPr>
        </p:nvSpPr>
        <p:spPr>
          <a:xfrm>
            <a:off x="839788" y="2057400"/>
            <a:ext cx="3932237" cy="38115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76A8A-9EBD-4D5E-A280-9565F8BD02E0}"/>
              </a:ext>
            </a:extLst>
          </p:cNvPr>
          <p:cNvSpPr>
            <a:spLocks noGrp="1"/>
          </p:cNvSpPr>
          <p:nvPr>
            <p:ph type="dt" sz="half" idx="10"/>
          </p:nvPr>
        </p:nvSpPr>
        <p:spPr/>
        <p:txBody>
          <a:bodyPr/>
          <a:lstStyle/>
          <a:p>
            <a:fld id="{E7DF4772-4448-4F0C-9C6D-370097374217}" type="datetime4">
              <a:rPr lang="en-US" smtClean="0"/>
              <a:t>November 21, 2019</a:t>
            </a:fld>
            <a:endParaRPr lang="en-US"/>
          </a:p>
        </p:txBody>
      </p:sp>
      <p:sp>
        <p:nvSpPr>
          <p:cNvPr id="6" name="Footer Placeholder 5">
            <a:extLst>
              <a:ext uri="{FF2B5EF4-FFF2-40B4-BE49-F238E27FC236}">
                <a16:creationId xmlns:a16="http://schemas.microsoft.com/office/drawing/2014/main" id="{B8D44B22-24E0-4BEC-9A98-CC71CDDE519A}"/>
              </a:ext>
            </a:extLst>
          </p:cNvPr>
          <p:cNvSpPr>
            <a:spLocks noGrp="1"/>
          </p:cNvSpPr>
          <p:nvPr>
            <p:ph type="ftr" sz="quarter" idx="11"/>
          </p:nvPr>
        </p:nvSpPr>
        <p:spPr/>
        <p:txBody>
          <a:bodyPr/>
          <a:lstStyle/>
          <a:p>
            <a:r>
              <a:rPr lang="en-US"/>
              <a:t>Public</a:t>
            </a:r>
          </a:p>
        </p:txBody>
      </p:sp>
      <p:sp>
        <p:nvSpPr>
          <p:cNvPr id="7" name="Slide Number Placeholder 6">
            <a:extLst>
              <a:ext uri="{FF2B5EF4-FFF2-40B4-BE49-F238E27FC236}">
                <a16:creationId xmlns:a16="http://schemas.microsoft.com/office/drawing/2014/main" id="{588BD185-A536-4F92-A5A7-09BF8901A929}"/>
              </a:ext>
            </a:extLst>
          </p:cNvPr>
          <p:cNvSpPr>
            <a:spLocks noGrp="1"/>
          </p:cNvSpPr>
          <p:nvPr>
            <p:ph type="sldNum" sz="quarter" idx="12"/>
          </p:nvPr>
        </p:nvSpPr>
        <p:spPr/>
        <p:txBody>
          <a:bodyPr/>
          <a:lstStyle/>
          <a:p>
            <a:fld id="{789137C8-7271-4D28-A97C-AFF41A046D8D}" type="slidenum">
              <a:rPr lang="en-US" smtClean="0"/>
              <a:t>‹#›</a:t>
            </a:fld>
            <a:endParaRPr lang="en-US"/>
          </a:p>
        </p:txBody>
      </p:sp>
      <p:pic>
        <p:nvPicPr>
          <p:cNvPr id="14" name="Picture 13">
            <a:extLst>
              <a:ext uri="{FF2B5EF4-FFF2-40B4-BE49-F238E27FC236}">
                <a16:creationId xmlns:a16="http://schemas.microsoft.com/office/drawing/2014/main" id="{0B88D03E-B99F-4BBC-B17D-65F2682E98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1284" y="6385878"/>
            <a:ext cx="572516" cy="374337"/>
          </a:xfrm>
          <a:prstGeom prst="rect">
            <a:avLst/>
          </a:prstGeom>
          <a:ln>
            <a:solidFill>
              <a:schemeClr val="bg1"/>
            </a:solidFill>
          </a:ln>
        </p:spPr>
      </p:pic>
      <p:pic>
        <p:nvPicPr>
          <p:cNvPr id="15" name="Picture 14">
            <a:extLst>
              <a:ext uri="{FF2B5EF4-FFF2-40B4-BE49-F238E27FC236}">
                <a16:creationId xmlns:a16="http://schemas.microsoft.com/office/drawing/2014/main" id="{9DB24308-FEB2-4C8E-AAE7-D1F7BC1ACF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0350" y="101077"/>
            <a:ext cx="1714283" cy="1081592"/>
          </a:xfrm>
          <a:prstGeom prst="rect">
            <a:avLst/>
          </a:prstGeom>
        </p:spPr>
      </p:pic>
    </p:spTree>
    <p:extLst>
      <p:ext uri="{BB962C8B-B14F-4D97-AF65-F5344CB8AC3E}">
        <p14:creationId xmlns:p14="http://schemas.microsoft.com/office/powerpoint/2010/main" val="180842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BBDCB3-1313-4097-8414-0D267D77DDF5}"/>
              </a:ext>
            </a:extLst>
          </p:cNvPr>
          <p:cNvSpPr/>
          <p:nvPr userDrawn="1"/>
        </p:nvSpPr>
        <p:spPr>
          <a:xfrm>
            <a:off x="0" y="6278880"/>
            <a:ext cx="12192000" cy="579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31F922-E9AA-43DF-9478-B1A796B50E4C}"/>
              </a:ext>
            </a:extLst>
          </p:cNvPr>
          <p:cNvSpPr/>
          <p:nvPr userDrawn="1"/>
        </p:nvSpPr>
        <p:spPr>
          <a:xfrm>
            <a:off x="0" y="0"/>
            <a:ext cx="12192000" cy="12837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D277CE45-B0E6-45BA-BBD8-B4BFDC63587C}"/>
              </a:ext>
            </a:extLst>
          </p:cNvPr>
          <p:cNvSpPr>
            <a:spLocks noGrp="1"/>
          </p:cNvSpPr>
          <p:nvPr>
            <p:ph type="title"/>
          </p:nvPr>
        </p:nvSpPr>
        <p:spPr>
          <a:xfrm>
            <a:off x="838200" y="141811"/>
            <a:ext cx="9544050" cy="10001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B1CE09C-DDB7-4E69-B003-FFC4A2F53B37}"/>
              </a:ext>
            </a:extLst>
          </p:cNvPr>
          <p:cNvSpPr>
            <a:spLocks noGrp="1"/>
          </p:cNvSpPr>
          <p:nvPr>
            <p:ph type="body" idx="1"/>
          </p:nvPr>
        </p:nvSpPr>
        <p:spPr>
          <a:xfrm>
            <a:off x="838200" y="1465063"/>
            <a:ext cx="10515600" cy="4632501"/>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96A697-90A4-4B2E-94F5-6C2A5790B4EA}"/>
              </a:ext>
            </a:extLst>
          </p:cNvPr>
          <p:cNvSpPr>
            <a:spLocks noGrp="1"/>
          </p:cNvSpPr>
          <p:nvPr>
            <p:ph type="dt" sz="half" idx="2"/>
          </p:nvPr>
        </p:nvSpPr>
        <p:spPr>
          <a:xfrm>
            <a:off x="838200" y="6385878"/>
            <a:ext cx="2743200" cy="365125"/>
          </a:xfrm>
          <a:prstGeom prst="rect">
            <a:avLst/>
          </a:prstGeom>
        </p:spPr>
        <p:txBody>
          <a:bodyPr vert="horz" lIns="91440" tIns="45720" rIns="91440" bIns="45720" rtlCol="0" anchor="ctr"/>
          <a:lstStyle>
            <a:lvl1pPr algn="l">
              <a:defRPr sz="1200">
                <a:solidFill>
                  <a:schemeClr val="bg2"/>
                </a:solidFill>
              </a:defRPr>
            </a:lvl1pPr>
          </a:lstStyle>
          <a:p>
            <a:fld id="{F7998E72-9574-460D-8CED-B8E0F448E3F2}" type="datetime4">
              <a:rPr lang="en-US" smtClean="0"/>
              <a:t>November 21, 2019</a:t>
            </a:fld>
            <a:endParaRPr lang="en-US" dirty="0"/>
          </a:p>
        </p:txBody>
      </p:sp>
      <p:sp>
        <p:nvSpPr>
          <p:cNvPr id="5" name="Footer Placeholder 4">
            <a:extLst>
              <a:ext uri="{FF2B5EF4-FFF2-40B4-BE49-F238E27FC236}">
                <a16:creationId xmlns:a16="http://schemas.microsoft.com/office/drawing/2014/main" id="{56E8E3EC-9EF1-4D02-B670-81C7CE223629}"/>
              </a:ext>
            </a:extLst>
          </p:cNvPr>
          <p:cNvSpPr>
            <a:spLocks noGrp="1"/>
          </p:cNvSpPr>
          <p:nvPr>
            <p:ph type="ftr" sz="quarter" idx="3"/>
          </p:nvPr>
        </p:nvSpPr>
        <p:spPr>
          <a:xfrm>
            <a:off x="4038600" y="6385878"/>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a:t>Public</a:t>
            </a:r>
            <a:endParaRPr lang="en-US" dirty="0"/>
          </a:p>
        </p:txBody>
      </p:sp>
      <p:sp>
        <p:nvSpPr>
          <p:cNvPr id="6" name="Slide Number Placeholder 5">
            <a:extLst>
              <a:ext uri="{FF2B5EF4-FFF2-40B4-BE49-F238E27FC236}">
                <a16:creationId xmlns:a16="http://schemas.microsoft.com/office/drawing/2014/main" id="{732C8702-C5F4-4299-9CB5-425170DE6402}"/>
              </a:ext>
            </a:extLst>
          </p:cNvPr>
          <p:cNvSpPr>
            <a:spLocks noGrp="1"/>
          </p:cNvSpPr>
          <p:nvPr>
            <p:ph type="sldNum" sz="quarter" idx="4"/>
          </p:nvPr>
        </p:nvSpPr>
        <p:spPr>
          <a:xfrm>
            <a:off x="8610600" y="6385878"/>
            <a:ext cx="1964635" cy="365125"/>
          </a:xfrm>
          <a:prstGeom prst="rect">
            <a:avLst/>
          </a:prstGeom>
        </p:spPr>
        <p:txBody>
          <a:bodyPr vert="horz" lIns="91440" tIns="45720" rIns="91440" bIns="45720" rtlCol="0" anchor="ctr"/>
          <a:lstStyle>
            <a:lvl1pPr algn="r">
              <a:defRPr sz="1200">
                <a:solidFill>
                  <a:schemeClr val="bg2"/>
                </a:solidFill>
              </a:defRPr>
            </a:lvl1pPr>
          </a:lstStyle>
          <a:p>
            <a:fld id="{789137C8-7271-4D28-A97C-AFF41A046D8D}" type="slidenum">
              <a:rPr lang="en-US" smtClean="0"/>
              <a:pPr/>
              <a:t>‹#›</a:t>
            </a:fld>
            <a:endParaRPr lang="en-US"/>
          </a:p>
        </p:txBody>
      </p:sp>
      <p:pic>
        <p:nvPicPr>
          <p:cNvPr id="9" name="Picture 8">
            <a:extLst>
              <a:ext uri="{FF2B5EF4-FFF2-40B4-BE49-F238E27FC236}">
                <a16:creationId xmlns:a16="http://schemas.microsoft.com/office/drawing/2014/main" id="{7D3194DC-017F-42B1-9B13-E655059250E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20350" y="101077"/>
            <a:ext cx="1714283" cy="1081593"/>
          </a:xfrm>
          <a:prstGeom prst="rect">
            <a:avLst/>
          </a:prstGeom>
        </p:spPr>
      </p:pic>
      <p:pic>
        <p:nvPicPr>
          <p:cNvPr id="12" name="Picture 11">
            <a:extLst>
              <a:ext uri="{FF2B5EF4-FFF2-40B4-BE49-F238E27FC236}">
                <a16:creationId xmlns:a16="http://schemas.microsoft.com/office/drawing/2014/main" id="{FDEA2D9B-9608-424F-A91D-04075391CDA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781284" y="6385878"/>
            <a:ext cx="572516" cy="374337"/>
          </a:xfrm>
          <a:prstGeom prst="rect">
            <a:avLst/>
          </a:prstGeom>
          <a:ln>
            <a:solidFill>
              <a:schemeClr val="bg1"/>
            </a:solidFill>
          </a:ln>
        </p:spPr>
      </p:pic>
    </p:spTree>
    <p:extLst>
      <p:ext uri="{BB962C8B-B14F-4D97-AF65-F5344CB8AC3E}">
        <p14:creationId xmlns:p14="http://schemas.microsoft.com/office/powerpoint/2010/main" val="153742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0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8441-A676-47C3-B5E6-9A75958F463A}"/>
              </a:ext>
            </a:extLst>
          </p:cNvPr>
          <p:cNvSpPr>
            <a:spLocks noGrp="1"/>
          </p:cNvSpPr>
          <p:nvPr>
            <p:ph type="ctrTitle"/>
          </p:nvPr>
        </p:nvSpPr>
        <p:spPr/>
        <p:txBody>
          <a:bodyPr>
            <a:normAutofit/>
          </a:bodyPr>
          <a:lstStyle/>
          <a:p>
            <a:r>
              <a:rPr lang="en-US"/>
              <a:t>Project Introduction</a:t>
            </a:r>
            <a:endParaRPr lang="en-US" dirty="0"/>
          </a:p>
        </p:txBody>
      </p:sp>
      <p:sp>
        <p:nvSpPr>
          <p:cNvPr id="3" name="Subtitle 2">
            <a:extLst>
              <a:ext uri="{FF2B5EF4-FFF2-40B4-BE49-F238E27FC236}">
                <a16:creationId xmlns:a16="http://schemas.microsoft.com/office/drawing/2014/main" id="{4DB3FBBF-824F-4043-A3B6-2BF9CF6ED1ED}"/>
              </a:ext>
            </a:extLst>
          </p:cNvPr>
          <p:cNvSpPr>
            <a:spLocks noGrp="1"/>
          </p:cNvSpPr>
          <p:nvPr>
            <p:ph type="subTitle" idx="1"/>
          </p:nvPr>
        </p:nvSpPr>
        <p:spPr/>
        <p:txBody>
          <a:bodyPr/>
          <a:lstStyle/>
          <a:p>
            <a:r>
              <a:rPr lang="en-US" dirty="0"/>
              <a:t>Exploring 5G and Virtualization in broadcast production</a:t>
            </a:r>
          </a:p>
        </p:txBody>
      </p:sp>
      <p:sp>
        <p:nvSpPr>
          <p:cNvPr id="4" name="Footer Placeholder 3">
            <a:extLst>
              <a:ext uri="{FF2B5EF4-FFF2-40B4-BE49-F238E27FC236}">
                <a16:creationId xmlns:a16="http://schemas.microsoft.com/office/drawing/2014/main" id="{755EE7B0-C705-440B-96DC-29CC5390AED8}"/>
              </a:ext>
            </a:extLst>
          </p:cNvPr>
          <p:cNvSpPr>
            <a:spLocks noGrp="1"/>
          </p:cNvSpPr>
          <p:nvPr>
            <p:ph type="ftr" sz="quarter" idx="11"/>
          </p:nvPr>
        </p:nvSpPr>
        <p:spPr/>
        <p:txBody>
          <a:bodyPr/>
          <a:lstStyle/>
          <a:p>
            <a:r>
              <a:rPr lang="en-US"/>
              <a:t>Public</a:t>
            </a:r>
          </a:p>
        </p:txBody>
      </p:sp>
    </p:spTree>
    <p:extLst>
      <p:ext uri="{BB962C8B-B14F-4D97-AF65-F5344CB8AC3E}">
        <p14:creationId xmlns:p14="http://schemas.microsoft.com/office/powerpoint/2010/main" val="325687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5559D5-5A72-4080-8475-24FC9C497E4A}"/>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E8F7E9E5-E97C-4197-B676-EA3273C91DFD}"/>
              </a:ext>
            </a:extLst>
          </p:cNvPr>
          <p:cNvSpPr>
            <a:spLocks noGrp="1"/>
          </p:cNvSpPr>
          <p:nvPr>
            <p:ph type="body" idx="1"/>
          </p:nvPr>
        </p:nvSpPr>
        <p:spPr/>
        <p:txBody>
          <a:bodyPr/>
          <a:lstStyle/>
          <a:p>
            <a:r>
              <a:rPr lang="en-US" dirty="0"/>
              <a:t>info@5g-virtuosa.eu</a:t>
            </a:r>
          </a:p>
        </p:txBody>
      </p:sp>
      <p:sp>
        <p:nvSpPr>
          <p:cNvPr id="2" name="Date Placeholder 1">
            <a:extLst>
              <a:ext uri="{FF2B5EF4-FFF2-40B4-BE49-F238E27FC236}">
                <a16:creationId xmlns:a16="http://schemas.microsoft.com/office/drawing/2014/main" id="{17506974-C566-4B40-8DF1-E34BFA29D90E}"/>
              </a:ext>
            </a:extLst>
          </p:cNvPr>
          <p:cNvSpPr>
            <a:spLocks noGrp="1"/>
          </p:cNvSpPr>
          <p:nvPr>
            <p:ph type="dt" sz="half" idx="10"/>
          </p:nvPr>
        </p:nvSpPr>
        <p:spPr/>
        <p:txBody>
          <a:bodyPr/>
          <a:lstStyle/>
          <a:p>
            <a:fld id="{829F410B-35B3-4902-B683-E7EB61192F9B}" type="datetime4">
              <a:rPr lang="en-US" smtClean="0"/>
              <a:t>November 21, 2019</a:t>
            </a:fld>
            <a:endParaRPr lang="en-US"/>
          </a:p>
        </p:txBody>
      </p:sp>
      <p:sp>
        <p:nvSpPr>
          <p:cNvPr id="3" name="Footer Placeholder 2">
            <a:extLst>
              <a:ext uri="{FF2B5EF4-FFF2-40B4-BE49-F238E27FC236}">
                <a16:creationId xmlns:a16="http://schemas.microsoft.com/office/drawing/2014/main" id="{BCE83436-20B5-4887-9267-038DA393BD87}"/>
              </a:ext>
            </a:extLst>
          </p:cNvPr>
          <p:cNvSpPr>
            <a:spLocks noGrp="1"/>
          </p:cNvSpPr>
          <p:nvPr>
            <p:ph type="ftr" sz="quarter" idx="11"/>
          </p:nvPr>
        </p:nvSpPr>
        <p:spPr/>
        <p:txBody>
          <a:bodyPr/>
          <a:lstStyle/>
          <a:p>
            <a:r>
              <a:rPr lang="en-US"/>
              <a:t>Public</a:t>
            </a:r>
          </a:p>
        </p:txBody>
      </p:sp>
      <p:sp>
        <p:nvSpPr>
          <p:cNvPr id="4" name="Slide Number Placeholder 3">
            <a:extLst>
              <a:ext uri="{FF2B5EF4-FFF2-40B4-BE49-F238E27FC236}">
                <a16:creationId xmlns:a16="http://schemas.microsoft.com/office/drawing/2014/main" id="{C1E9D2A4-9699-4E1F-A143-9D731655A72F}"/>
              </a:ext>
            </a:extLst>
          </p:cNvPr>
          <p:cNvSpPr>
            <a:spLocks noGrp="1"/>
          </p:cNvSpPr>
          <p:nvPr>
            <p:ph type="sldNum" sz="quarter" idx="12"/>
          </p:nvPr>
        </p:nvSpPr>
        <p:spPr/>
        <p:txBody>
          <a:bodyPr/>
          <a:lstStyle/>
          <a:p>
            <a:fld id="{789137C8-7271-4D28-A97C-AFF41A046D8D}" type="slidenum">
              <a:rPr lang="en-US" smtClean="0"/>
              <a:t>10</a:t>
            </a:fld>
            <a:endParaRPr lang="en-US"/>
          </a:p>
        </p:txBody>
      </p:sp>
    </p:spTree>
    <p:extLst>
      <p:ext uri="{BB962C8B-B14F-4D97-AF65-F5344CB8AC3E}">
        <p14:creationId xmlns:p14="http://schemas.microsoft.com/office/powerpoint/2010/main" val="373808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15D8-5213-4FA3-9AA5-48CADE0CF13B}"/>
              </a:ext>
            </a:extLst>
          </p:cNvPr>
          <p:cNvSpPr>
            <a:spLocks noGrp="1"/>
          </p:cNvSpPr>
          <p:nvPr>
            <p:ph type="title"/>
          </p:nvPr>
        </p:nvSpPr>
        <p:spPr/>
        <p:txBody>
          <a:bodyPr/>
          <a:lstStyle/>
          <a:p>
            <a:r>
              <a:rPr lang="en-US" dirty="0"/>
              <a:t>Background</a:t>
            </a:r>
          </a:p>
        </p:txBody>
      </p:sp>
      <p:sp>
        <p:nvSpPr>
          <p:cNvPr id="4" name="Date Placeholder 3">
            <a:extLst>
              <a:ext uri="{FF2B5EF4-FFF2-40B4-BE49-F238E27FC236}">
                <a16:creationId xmlns:a16="http://schemas.microsoft.com/office/drawing/2014/main" id="{203D2121-1DBA-485E-A78C-49C15DF36322}"/>
              </a:ext>
            </a:extLst>
          </p:cNvPr>
          <p:cNvSpPr>
            <a:spLocks noGrp="1"/>
          </p:cNvSpPr>
          <p:nvPr>
            <p:ph type="dt" sz="half" idx="10"/>
          </p:nvPr>
        </p:nvSpPr>
        <p:spPr/>
        <p:txBody>
          <a:bodyPr/>
          <a:lstStyle/>
          <a:p>
            <a:fld id="{92CDA94D-6A6B-4BA2-8143-651D72193B0A}" type="datetime4">
              <a:rPr lang="en-US" smtClean="0"/>
              <a:t>November 21, 2019</a:t>
            </a:fld>
            <a:endParaRPr lang="en-US"/>
          </a:p>
        </p:txBody>
      </p:sp>
      <p:sp>
        <p:nvSpPr>
          <p:cNvPr id="5" name="Footer Placeholder 4">
            <a:extLst>
              <a:ext uri="{FF2B5EF4-FFF2-40B4-BE49-F238E27FC236}">
                <a16:creationId xmlns:a16="http://schemas.microsoft.com/office/drawing/2014/main" id="{15F11EA5-B5AA-47A3-854C-B4EBEFD4D21B}"/>
              </a:ext>
            </a:extLst>
          </p:cNvPr>
          <p:cNvSpPr>
            <a:spLocks noGrp="1"/>
          </p:cNvSpPr>
          <p:nvPr>
            <p:ph type="ftr" sz="quarter" idx="11"/>
          </p:nvPr>
        </p:nvSpPr>
        <p:spPr/>
        <p:txBody>
          <a:bodyPr/>
          <a:lstStyle/>
          <a:p>
            <a:r>
              <a:rPr lang="en-US"/>
              <a:t>Public</a:t>
            </a:r>
          </a:p>
        </p:txBody>
      </p:sp>
      <p:sp>
        <p:nvSpPr>
          <p:cNvPr id="6" name="Slide Number Placeholder 5">
            <a:extLst>
              <a:ext uri="{FF2B5EF4-FFF2-40B4-BE49-F238E27FC236}">
                <a16:creationId xmlns:a16="http://schemas.microsoft.com/office/drawing/2014/main" id="{C5110469-8B30-4EE9-9854-722008E3A38B}"/>
              </a:ext>
            </a:extLst>
          </p:cNvPr>
          <p:cNvSpPr>
            <a:spLocks noGrp="1"/>
          </p:cNvSpPr>
          <p:nvPr>
            <p:ph type="sldNum" sz="quarter" idx="12"/>
          </p:nvPr>
        </p:nvSpPr>
        <p:spPr/>
        <p:txBody>
          <a:bodyPr/>
          <a:lstStyle/>
          <a:p>
            <a:fld id="{789137C8-7271-4D28-A97C-AFF41A046D8D}" type="slidenum">
              <a:rPr lang="en-US" smtClean="0"/>
              <a:t>2</a:t>
            </a:fld>
            <a:endParaRPr lang="en-US"/>
          </a:p>
        </p:txBody>
      </p:sp>
      <p:pic>
        <p:nvPicPr>
          <p:cNvPr id="7" name="Picture 6">
            <a:extLst>
              <a:ext uri="{FF2B5EF4-FFF2-40B4-BE49-F238E27FC236}">
                <a16:creationId xmlns:a16="http://schemas.microsoft.com/office/drawing/2014/main" id="{E6D7E384-FFD2-4C0C-A204-2B79B70544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340" y="2278503"/>
            <a:ext cx="2778783" cy="2778783"/>
          </a:xfrm>
          <a:prstGeom prst="rect">
            <a:avLst/>
          </a:prstGeom>
          <a:ln>
            <a:solidFill>
              <a:schemeClr val="tx1"/>
            </a:solidFill>
          </a:ln>
        </p:spPr>
      </p:pic>
      <p:pic>
        <p:nvPicPr>
          <p:cNvPr id="9" name="Picture 8">
            <a:extLst>
              <a:ext uri="{FF2B5EF4-FFF2-40B4-BE49-F238E27FC236}">
                <a16:creationId xmlns:a16="http://schemas.microsoft.com/office/drawing/2014/main" id="{1713E89D-5E36-4C18-ADB8-9EDD34CA9D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28877" y="2278503"/>
            <a:ext cx="2778783" cy="2778783"/>
          </a:xfrm>
          <a:prstGeom prst="rect">
            <a:avLst/>
          </a:prstGeom>
          <a:ln>
            <a:solidFill>
              <a:schemeClr val="tx1"/>
            </a:solidFill>
          </a:ln>
        </p:spPr>
      </p:pic>
      <p:pic>
        <p:nvPicPr>
          <p:cNvPr id="11" name="Picture 10">
            <a:extLst>
              <a:ext uri="{FF2B5EF4-FFF2-40B4-BE49-F238E27FC236}">
                <a16:creationId xmlns:a16="http://schemas.microsoft.com/office/drawing/2014/main" id="{25F4B4E0-D7F4-481F-B29F-789180805A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56419" y="2278503"/>
            <a:ext cx="2879161" cy="2778783"/>
          </a:xfrm>
          <a:prstGeom prst="rect">
            <a:avLst/>
          </a:prstGeom>
          <a:ln>
            <a:solidFill>
              <a:schemeClr val="tx1"/>
            </a:solidFill>
          </a:ln>
        </p:spPr>
      </p:pic>
      <p:sp>
        <p:nvSpPr>
          <p:cNvPr id="13" name="TextBox 12">
            <a:extLst>
              <a:ext uri="{FF2B5EF4-FFF2-40B4-BE49-F238E27FC236}">
                <a16:creationId xmlns:a16="http://schemas.microsoft.com/office/drawing/2014/main" id="{ACA13FA2-40F2-4165-9C57-1F880BE4B773}"/>
              </a:ext>
            </a:extLst>
          </p:cNvPr>
          <p:cNvSpPr txBox="1"/>
          <p:nvPr/>
        </p:nvSpPr>
        <p:spPr>
          <a:xfrm>
            <a:off x="1422451" y="1772662"/>
            <a:ext cx="1502560" cy="353183"/>
          </a:xfrm>
          <a:prstGeom prst="rect">
            <a:avLst/>
          </a:prstGeom>
          <a:noFill/>
        </p:spPr>
        <p:txBody>
          <a:bodyPr wrap="none" rtlCol="0">
            <a:spAutoFit/>
          </a:bodyPr>
          <a:lstStyle/>
          <a:p>
            <a:r>
              <a:rPr lang="en-US" dirty="0"/>
              <a:t>Live content</a:t>
            </a:r>
          </a:p>
        </p:txBody>
      </p:sp>
      <p:sp>
        <p:nvSpPr>
          <p:cNvPr id="14" name="TextBox 13">
            <a:extLst>
              <a:ext uri="{FF2B5EF4-FFF2-40B4-BE49-F238E27FC236}">
                <a16:creationId xmlns:a16="http://schemas.microsoft.com/office/drawing/2014/main" id="{36635A54-34C6-445A-974C-7686E64C0669}"/>
              </a:ext>
            </a:extLst>
          </p:cNvPr>
          <p:cNvSpPr txBox="1"/>
          <p:nvPr/>
        </p:nvSpPr>
        <p:spPr>
          <a:xfrm>
            <a:off x="5313294" y="1772662"/>
            <a:ext cx="1565410" cy="353183"/>
          </a:xfrm>
          <a:prstGeom prst="rect">
            <a:avLst/>
          </a:prstGeom>
          <a:noFill/>
        </p:spPr>
        <p:txBody>
          <a:bodyPr wrap="none" rtlCol="0">
            <a:spAutoFit/>
          </a:bodyPr>
          <a:lstStyle/>
          <a:p>
            <a:r>
              <a:rPr lang="en-US" dirty="0"/>
              <a:t>Broadcasters</a:t>
            </a:r>
          </a:p>
        </p:txBody>
      </p:sp>
      <p:sp>
        <p:nvSpPr>
          <p:cNvPr id="15" name="TextBox 14">
            <a:extLst>
              <a:ext uri="{FF2B5EF4-FFF2-40B4-BE49-F238E27FC236}">
                <a16:creationId xmlns:a16="http://schemas.microsoft.com/office/drawing/2014/main" id="{97B2D03F-CCBD-478B-9A44-23EBFD44CE4F}"/>
              </a:ext>
            </a:extLst>
          </p:cNvPr>
          <p:cNvSpPr txBox="1"/>
          <p:nvPr/>
        </p:nvSpPr>
        <p:spPr>
          <a:xfrm>
            <a:off x="9343634" y="1793990"/>
            <a:ext cx="1349269" cy="353183"/>
          </a:xfrm>
          <a:prstGeom prst="rect">
            <a:avLst/>
          </a:prstGeom>
          <a:noFill/>
        </p:spPr>
        <p:txBody>
          <a:bodyPr wrap="none" rtlCol="0">
            <a:spAutoFit/>
          </a:bodyPr>
          <a:lstStyle/>
          <a:p>
            <a:r>
              <a:rPr lang="en-US" dirty="0"/>
              <a:t>Consumers</a:t>
            </a:r>
          </a:p>
        </p:txBody>
      </p:sp>
      <p:sp>
        <p:nvSpPr>
          <p:cNvPr id="17" name="Arrow: Right 16">
            <a:extLst>
              <a:ext uri="{FF2B5EF4-FFF2-40B4-BE49-F238E27FC236}">
                <a16:creationId xmlns:a16="http://schemas.microsoft.com/office/drawing/2014/main" id="{7ABFF8C2-656A-4188-99E2-726CFF0FADD0}"/>
              </a:ext>
            </a:extLst>
          </p:cNvPr>
          <p:cNvSpPr/>
          <p:nvPr/>
        </p:nvSpPr>
        <p:spPr>
          <a:xfrm>
            <a:off x="3917426" y="3493314"/>
            <a:ext cx="384690" cy="349160"/>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11463EAF-5F91-40D3-B1BD-28180424F160}"/>
              </a:ext>
            </a:extLst>
          </p:cNvPr>
          <p:cNvSpPr/>
          <p:nvPr/>
        </p:nvSpPr>
        <p:spPr>
          <a:xfrm>
            <a:off x="7889883" y="3493314"/>
            <a:ext cx="384690" cy="349160"/>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6C72D109-C7E6-4560-B652-A0E455A3EC01}"/>
              </a:ext>
            </a:extLst>
          </p:cNvPr>
          <p:cNvSpPr/>
          <p:nvPr/>
        </p:nvSpPr>
        <p:spPr>
          <a:xfrm>
            <a:off x="4656419" y="5285678"/>
            <a:ext cx="2879161" cy="6690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Create </a:t>
            </a:r>
            <a:r>
              <a:rPr lang="en-US" b="1" dirty="0">
                <a:solidFill>
                  <a:schemeClr val="tx1"/>
                </a:solidFill>
              </a:rPr>
              <a:t>more</a:t>
            </a:r>
            <a:r>
              <a:rPr lang="en-US" dirty="0">
                <a:solidFill>
                  <a:schemeClr val="tx1"/>
                </a:solidFill>
              </a:rPr>
              <a:t> content with </a:t>
            </a:r>
            <a:r>
              <a:rPr lang="en-US" b="1" dirty="0">
                <a:solidFill>
                  <a:schemeClr val="tx1"/>
                </a:solidFill>
              </a:rPr>
              <a:t>fewer</a:t>
            </a:r>
            <a:r>
              <a:rPr lang="en-US" dirty="0">
                <a:solidFill>
                  <a:schemeClr val="tx1"/>
                </a:solidFill>
              </a:rPr>
              <a:t> resources</a:t>
            </a:r>
          </a:p>
        </p:txBody>
      </p:sp>
    </p:spTree>
    <p:extLst>
      <p:ext uri="{BB962C8B-B14F-4D97-AF65-F5344CB8AC3E}">
        <p14:creationId xmlns:p14="http://schemas.microsoft.com/office/powerpoint/2010/main" val="414082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0BDC-4D3A-48FF-A6F0-5B376A23E16E}"/>
              </a:ext>
            </a:extLst>
          </p:cNvPr>
          <p:cNvSpPr>
            <a:spLocks noGrp="1"/>
          </p:cNvSpPr>
          <p:nvPr>
            <p:ph type="title"/>
          </p:nvPr>
        </p:nvSpPr>
        <p:spPr/>
        <p:txBody>
          <a:bodyPr/>
          <a:lstStyle/>
          <a:p>
            <a:r>
              <a:rPr lang="en-US" dirty="0"/>
              <a:t>Purpose</a:t>
            </a:r>
          </a:p>
        </p:txBody>
      </p:sp>
      <p:sp>
        <p:nvSpPr>
          <p:cNvPr id="4" name="Date Placeholder 3">
            <a:extLst>
              <a:ext uri="{FF2B5EF4-FFF2-40B4-BE49-F238E27FC236}">
                <a16:creationId xmlns:a16="http://schemas.microsoft.com/office/drawing/2014/main" id="{AD584A52-FB57-4BDA-A1F3-C57C67FF20F8}"/>
              </a:ext>
            </a:extLst>
          </p:cNvPr>
          <p:cNvSpPr>
            <a:spLocks noGrp="1"/>
          </p:cNvSpPr>
          <p:nvPr>
            <p:ph type="dt" sz="half" idx="10"/>
          </p:nvPr>
        </p:nvSpPr>
        <p:spPr/>
        <p:txBody>
          <a:bodyPr/>
          <a:lstStyle/>
          <a:p>
            <a:fld id="{92CDA94D-6A6B-4BA2-8143-651D72193B0A}" type="datetime4">
              <a:rPr lang="en-US" smtClean="0"/>
              <a:t>November 21, 2019</a:t>
            </a:fld>
            <a:endParaRPr lang="en-US"/>
          </a:p>
        </p:txBody>
      </p:sp>
      <p:sp>
        <p:nvSpPr>
          <p:cNvPr id="5" name="Footer Placeholder 4">
            <a:extLst>
              <a:ext uri="{FF2B5EF4-FFF2-40B4-BE49-F238E27FC236}">
                <a16:creationId xmlns:a16="http://schemas.microsoft.com/office/drawing/2014/main" id="{EC021903-C90D-4EEA-A459-04FE50EBA6C4}"/>
              </a:ext>
            </a:extLst>
          </p:cNvPr>
          <p:cNvSpPr>
            <a:spLocks noGrp="1"/>
          </p:cNvSpPr>
          <p:nvPr>
            <p:ph type="ftr" sz="quarter" idx="11"/>
          </p:nvPr>
        </p:nvSpPr>
        <p:spPr/>
        <p:txBody>
          <a:bodyPr/>
          <a:lstStyle/>
          <a:p>
            <a:r>
              <a:rPr lang="en-US"/>
              <a:t>Public</a:t>
            </a:r>
          </a:p>
        </p:txBody>
      </p:sp>
      <p:sp>
        <p:nvSpPr>
          <p:cNvPr id="6" name="Slide Number Placeholder 5">
            <a:extLst>
              <a:ext uri="{FF2B5EF4-FFF2-40B4-BE49-F238E27FC236}">
                <a16:creationId xmlns:a16="http://schemas.microsoft.com/office/drawing/2014/main" id="{A8E08B0E-29A2-48FF-9171-DA584703CBB6}"/>
              </a:ext>
            </a:extLst>
          </p:cNvPr>
          <p:cNvSpPr>
            <a:spLocks noGrp="1"/>
          </p:cNvSpPr>
          <p:nvPr>
            <p:ph type="sldNum" sz="quarter" idx="12"/>
          </p:nvPr>
        </p:nvSpPr>
        <p:spPr/>
        <p:txBody>
          <a:bodyPr/>
          <a:lstStyle/>
          <a:p>
            <a:fld id="{789137C8-7271-4D28-A97C-AFF41A046D8D}" type="slidenum">
              <a:rPr lang="en-US" smtClean="0"/>
              <a:t>3</a:t>
            </a:fld>
            <a:endParaRPr lang="en-US"/>
          </a:p>
        </p:txBody>
      </p:sp>
      <p:grpSp>
        <p:nvGrpSpPr>
          <p:cNvPr id="22" name="Group 21">
            <a:extLst>
              <a:ext uri="{FF2B5EF4-FFF2-40B4-BE49-F238E27FC236}">
                <a16:creationId xmlns:a16="http://schemas.microsoft.com/office/drawing/2014/main" id="{48CC8DBB-1F39-4A50-8712-1EC3758CB4A2}"/>
              </a:ext>
            </a:extLst>
          </p:cNvPr>
          <p:cNvGrpSpPr/>
          <p:nvPr/>
        </p:nvGrpSpPr>
        <p:grpSpPr>
          <a:xfrm>
            <a:off x="957981" y="1906859"/>
            <a:ext cx="10276039" cy="3750991"/>
            <a:chOff x="642303" y="1676401"/>
            <a:chExt cx="10907395" cy="3981450"/>
          </a:xfrm>
        </p:grpSpPr>
        <p:sp>
          <p:nvSpPr>
            <p:cNvPr id="16" name="Rectangle: Rounded Corners 15">
              <a:extLst>
                <a:ext uri="{FF2B5EF4-FFF2-40B4-BE49-F238E27FC236}">
                  <a16:creationId xmlns:a16="http://schemas.microsoft.com/office/drawing/2014/main" id="{E4C83E11-76B5-4030-9163-FACA3612A149}"/>
                </a:ext>
              </a:extLst>
            </p:cNvPr>
            <p:cNvSpPr/>
            <p:nvPr/>
          </p:nvSpPr>
          <p:spPr>
            <a:xfrm>
              <a:off x="1962150" y="1676401"/>
              <a:ext cx="6267450" cy="3981450"/>
            </a:xfrm>
            <a:prstGeom prst="roundRect">
              <a:avLst>
                <a:gd name="adj" fmla="val 103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rPr>
                <a:t>Live Broadcast Production</a:t>
              </a:r>
            </a:p>
          </p:txBody>
        </p:sp>
        <p:sp>
          <p:nvSpPr>
            <p:cNvPr id="12" name="Oval 11">
              <a:extLst>
                <a:ext uri="{FF2B5EF4-FFF2-40B4-BE49-F238E27FC236}">
                  <a16:creationId xmlns:a16="http://schemas.microsoft.com/office/drawing/2014/main" id="{F90BBE2E-83A1-4774-A33B-80B90324857F}"/>
                </a:ext>
              </a:extLst>
            </p:cNvPr>
            <p:cNvSpPr/>
            <p:nvPr/>
          </p:nvSpPr>
          <p:spPr>
            <a:xfrm>
              <a:off x="642303" y="2552700"/>
              <a:ext cx="2628900" cy="26289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Broadcasters</a:t>
              </a:r>
            </a:p>
          </p:txBody>
        </p:sp>
        <p:sp>
          <p:nvSpPr>
            <p:cNvPr id="13" name="Oval 12">
              <a:extLst>
                <a:ext uri="{FF2B5EF4-FFF2-40B4-BE49-F238E27FC236}">
                  <a16:creationId xmlns:a16="http://schemas.microsoft.com/office/drawing/2014/main" id="{B4554DB4-7AB2-4A64-90C6-C6E349C57820}"/>
                </a:ext>
              </a:extLst>
            </p:cNvPr>
            <p:cNvSpPr/>
            <p:nvPr/>
          </p:nvSpPr>
          <p:spPr>
            <a:xfrm>
              <a:off x="8920798" y="2552700"/>
              <a:ext cx="2628900" cy="26289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Consumers</a:t>
              </a:r>
            </a:p>
          </p:txBody>
        </p:sp>
        <p:grpSp>
          <p:nvGrpSpPr>
            <p:cNvPr id="18" name="Group 17">
              <a:extLst>
                <a:ext uri="{FF2B5EF4-FFF2-40B4-BE49-F238E27FC236}">
                  <a16:creationId xmlns:a16="http://schemas.microsoft.com/office/drawing/2014/main" id="{9ED9D1C6-087A-45B6-805D-DC28B360E42D}"/>
                </a:ext>
              </a:extLst>
            </p:cNvPr>
            <p:cNvGrpSpPr/>
            <p:nvPr/>
          </p:nvGrpSpPr>
          <p:grpSpPr>
            <a:xfrm>
              <a:off x="4404679" y="2372995"/>
              <a:ext cx="3382645" cy="2988310"/>
              <a:chOff x="4404677" y="1934845"/>
              <a:chExt cx="3382645" cy="2988310"/>
            </a:xfrm>
          </p:grpSpPr>
          <p:sp>
            <p:nvSpPr>
              <p:cNvPr id="9" name="Rectangle 8">
                <a:extLst>
                  <a:ext uri="{FF2B5EF4-FFF2-40B4-BE49-F238E27FC236}">
                    <a16:creationId xmlns:a16="http://schemas.microsoft.com/office/drawing/2014/main" id="{9637D23D-F883-420B-B5C3-D3FDC6AFB8E3}"/>
                  </a:ext>
                </a:extLst>
              </p:cNvPr>
              <p:cNvSpPr/>
              <p:nvPr/>
            </p:nvSpPr>
            <p:spPr>
              <a:xfrm>
                <a:off x="4404677" y="1934845"/>
                <a:ext cx="3382645" cy="298831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947C884-51E8-49A5-8CD8-74F0820AF467}"/>
                  </a:ext>
                </a:extLst>
              </p:cNvPr>
              <p:cNvSpPr/>
              <p:nvPr/>
            </p:nvSpPr>
            <p:spPr>
              <a:xfrm>
                <a:off x="4724399" y="2811990"/>
                <a:ext cx="2743200" cy="8896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5G technology</a:t>
                </a:r>
              </a:p>
            </p:txBody>
          </p:sp>
          <p:sp>
            <p:nvSpPr>
              <p:cNvPr id="11" name="Rectangle: Rounded Corners 10">
                <a:extLst>
                  <a:ext uri="{FF2B5EF4-FFF2-40B4-BE49-F238E27FC236}">
                    <a16:creationId xmlns:a16="http://schemas.microsoft.com/office/drawing/2014/main" id="{C58A4696-F76C-4748-AD1E-02BCDC2E64EA}"/>
                  </a:ext>
                </a:extLst>
              </p:cNvPr>
              <p:cNvSpPr/>
              <p:nvPr/>
            </p:nvSpPr>
            <p:spPr>
              <a:xfrm>
                <a:off x="4724399" y="3804920"/>
                <a:ext cx="2743200" cy="8896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Virtualization concepts</a:t>
                </a:r>
              </a:p>
            </p:txBody>
          </p:sp>
          <p:pic>
            <p:nvPicPr>
              <p:cNvPr id="15" name="Graphic 14">
                <a:extLst>
                  <a:ext uri="{FF2B5EF4-FFF2-40B4-BE49-F238E27FC236}">
                    <a16:creationId xmlns:a16="http://schemas.microsoft.com/office/drawing/2014/main" id="{4C4DBE6C-7FDE-425F-972C-4FEF46D5E2B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81524" y="1965325"/>
                <a:ext cx="3028950" cy="743369"/>
              </a:xfrm>
              <a:prstGeom prst="rect">
                <a:avLst/>
              </a:prstGeom>
            </p:spPr>
          </p:pic>
        </p:grpSp>
        <p:sp>
          <p:nvSpPr>
            <p:cNvPr id="20" name="Arrow: Right 19">
              <a:extLst>
                <a:ext uri="{FF2B5EF4-FFF2-40B4-BE49-F238E27FC236}">
                  <a16:creationId xmlns:a16="http://schemas.microsoft.com/office/drawing/2014/main" id="{28C69B0E-AE96-4CF9-81E4-A4E407685AB8}"/>
                </a:ext>
              </a:extLst>
            </p:cNvPr>
            <p:cNvSpPr/>
            <p:nvPr/>
          </p:nvSpPr>
          <p:spPr>
            <a:xfrm>
              <a:off x="3514091" y="3452495"/>
              <a:ext cx="647700" cy="790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4F9AD36B-B816-4012-9223-94D197F7EE03}"/>
                </a:ext>
              </a:extLst>
            </p:cNvPr>
            <p:cNvSpPr/>
            <p:nvPr/>
          </p:nvSpPr>
          <p:spPr>
            <a:xfrm>
              <a:off x="8030211" y="3452494"/>
              <a:ext cx="647700" cy="790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487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8439-4963-42C3-AFC2-B98B97BD8D9F}"/>
              </a:ext>
            </a:extLst>
          </p:cNvPr>
          <p:cNvSpPr>
            <a:spLocks noGrp="1"/>
          </p:cNvSpPr>
          <p:nvPr>
            <p:ph type="title"/>
          </p:nvPr>
        </p:nvSpPr>
        <p:spPr/>
        <p:txBody>
          <a:bodyPr/>
          <a:lstStyle/>
          <a:p>
            <a:r>
              <a:rPr lang="en-US" dirty="0"/>
              <a:t>Official title</a:t>
            </a:r>
          </a:p>
        </p:txBody>
      </p:sp>
      <p:sp>
        <p:nvSpPr>
          <p:cNvPr id="3" name="Date Placeholder 2">
            <a:extLst>
              <a:ext uri="{FF2B5EF4-FFF2-40B4-BE49-F238E27FC236}">
                <a16:creationId xmlns:a16="http://schemas.microsoft.com/office/drawing/2014/main" id="{6635D596-4EFA-4CC1-9C3F-4B4517FE7BC9}"/>
              </a:ext>
            </a:extLst>
          </p:cNvPr>
          <p:cNvSpPr>
            <a:spLocks noGrp="1"/>
          </p:cNvSpPr>
          <p:nvPr>
            <p:ph type="dt" sz="half" idx="10"/>
          </p:nvPr>
        </p:nvSpPr>
        <p:spPr/>
        <p:txBody>
          <a:bodyPr/>
          <a:lstStyle/>
          <a:p>
            <a:fld id="{796FD0B8-2D0B-4D77-98E7-74592F552CC2}" type="datetime4">
              <a:rPr lang="en-US" smtClean="0"/>
              <a:t>November 21, 2019</a:t>
            </a:fld>
            <a:endParaRPr lang="en-US"/>
          </a:p>
        </p:txBody>
      </p:sp>
      <p:sp>
        <p:nvSpPr>
          <p:cNvPr id="4" name="Footer Placeholder 3">
            <a:extLst>
              <a:ext uri="{FF2B5EF4-FFF2-40B4-BE49-F238E27FC236}">
                <a16:creationId xmlns:a16="http://schemas.microsoft.com/office/drawing/2014/main" id="{5FC53F98-EFD1-4DE0-B457-4C6338CE03A4}"/>
              </a:ext>
            </a:extLst>
          </p:cNvPr>
          <p:cNvSpPr>
            <a:spLocks noGrp="1"/>
          </p:cNvSpPr>
          <p:nvPr>
            <p:ph type="ftr" sz="quarter" idx="11"/>
          </p:nvPr>
        </p:nvSpPr>
        <p:spPr/>
        <p:txBody>
          <a:bodyPr/>
          <a:lstStyle/>
          <a:p>
            <a:r>
              <a:rPr lang="en-US"/>
              <a:t>Public</a:t>
            </a:r>
          </a:p>
        </p:txBody>
      </p:sp>
      <p:sp>
        <p:nvSpPr>
          <p:cNvPr id="5" name="Slide Number Placeholder 4">
            <a:extLst>
              <a:ext uri="{FF2B5EF4-FFF2-40B4-BE49-F238E27FC236}">
                <a16:creationId xmlns:a16="http://schemas.microsoft.com/office/drawing/2014/main" id="{115C5597-CCEC-4A37-AED7-2EBB7047202C}"/>
              </a:ext>
            </a:extLst>
          </p:cNvPr>
          <p:cNvSpPr>
            <a:spLocks noGrp="1"/>
          </p:cNvSpPr>
          <p:nvPr>
            <p:ph type="sldNum" sz="quarter" idx="12"/>
          </p:nvPr>
        </p:nvSpPr>
        <p:spPr/>
        <p:txBody>
          <a:bodyPr/>
          <a:lstStyle/>
          <a:p>
            <a:fld id="{789137C8-7271-4D28-A97C-AFF41A046D8D}" type="slidenum">
              <a:rPr lang="en-US" smtClean="0"/>
              <a:t>4</a:t>
            </a:fld>
            <a:endParaRPr lang="en-US"/>
          </a:p>
        </p:txBody>
      </p:sp>
      <p:sp>
        <p:nvSpPr>
          <p:cNvPr id="7" name="Rectangle 6">
            <a:extLst>
              <a:ext uri="{FF2B5EF4-FFF2-40B4-BE49-F238E27FC236}">
                <a16:creationId xmlns:a16="http://schemas.microsoft.com/office/drawing/2014/main" id="{78ABCC5F-2E6B-412C-A832-CDEC72F12AC7}"/>
              </a:ext>
            </a:extLst>
          </p:cNvPr>
          <p:cNvSpPr/>
          <p:nvPr/>
        </p:nvSpPr>
        <p:spPr>
          <a:xfrm>
            <a:off x="620751" y="2309943"/>
            <a:ext cx="10950497" cy="2238113"/>
          </a:xfrm>
          <a:prstGeom prst="rect">
            <a:avLst/>
          </a:prstGeom>
        </p:spPr>
        <p:txBody>
          <a:bodyPr wrap="square">
            <a:spAutoFit/>
          </a:bodyPr>
          <a:lstStyle/>
          <a:p>
            <a:pPr algn="ctr">
              <a:lnSpc>
                <a:spcPct val="150000"/>
              </a:lnSpc>
            </a:pPr>
            <a:r>
              <a:rPr lang="en-US" sz="2400" dirty="0"/>
              <a:t>Scalable Software Defined Network Architectures</a:t>
            </a:r>
          </a:p>
          <a:p>
            <a:pPr algn="ctr">
              <a:lnSpc>
                <a:spcPct val="150000"/>
              </a:lnSpc>
            </a:pPr>
            <a:r>
              <a:rPr lang="en-US" sz="2400" dirty="0"/>
              <a:t>for Cooperative LIVE Media Production</a:t>
            </a:r>
          </a:p>
          <a:p>
            <a:pPr algn="ctr">
              <a:lnSpc>
                <a:spcPct val="150000"/>
              </a:lnSpc>
            </a:pPr>
            <a:r>
              <a:rPr lang="en-US" sz="2400" dirty="0"/>
              <a:t>exploiting Virtualized Production Resources</a:t>
            </a:r>
          </a:p>
          <a:p>
            <a:pPr algn="ctr">
              <a:lnSpc>
                <a:spcPct val="150000"/>
              </a:lnSpc>
            </a:pPr>
            <a:r>
              <a:rPr lang="en-US" sz="2400" dirty="0"/>
              <a:t>and 5G Wireless Acquisition </a:t>
            </a:r>
          </a:p>
        </p:txBody>
      </p:sp>
    </p:spTree>
    <p:extLst>
      <p:ext uri="{BB962C8B-B14F-4D97-AF65-F5344CB8AC3E}">
        <p14:creationId xmlns:p14="http://schemas.microsoft.com/office/powerpoint/2010/main" val="2052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B6E5-C961-4BD8-85F9-D122F99F597F}"/>
              </a:ext>
            </a:extLst>
          </p:cNvPr>
          <p:cNvSpPr>
            <a:spLocks noGrp="1"/>
          </p:cNvSpPr>
          <p:nvPr>
            <p:ph type="title"/>
          </p:nvPr>
        </p:nvSpPr>
        <p:spPr/>
        <p:txBody>
          <a:bodyPr/>
          <a:lstStyle/>
          <a:p>
            <a:r>
              <a:rPr lang="en-US" dirty="0"/>
              <a:t>Participants</a:t>
            </a:r>
          </a:p>
        </p:txBody>
      </p:sp>
      <p:sp>
        <p:nvSpPr>
          <p:cNvPr id="3" name="Date Placeholder 2">
            <a:extLst>
              <a:ext uri="{FF2B5EF4-FFF2-40B4-BE49-F238E27FC236}">
                <a16:creationId xmlns:a16="http://schemas.microsoft.com/office/drawing/2014/main" id="{354C5B7C-DB74-48D8-B372-714F52ED7A21}"/>
              </a:ext>
            </a:extLst>
          </p:cNvPr>
          <p:cNvSpPr>
            <a:spLocks noGrp="1"/>
          </p:cNvSpPr>
          <p:nvPr>
            <p:ph type="dt" sz="half" idx="10"/>
          </p:nvPr>
        </p:nvSpPr>
        <p:spPr/>
        <p:txBody>
          <a:bodyPr/>
          <a:lstStyle/>
          <a:p>
            <a:fld id="{796FD0B8-2D0B-4D77-98E7-74592F552CC2}" type="datetime4">
              <a:rPr lang="en-US" smtClean="0"/>
              <a:t>November 21, 2019</a:t>
            </a:fld>
            <a:endParaRPr lang="en-US"/>
          </a:p>
        </p:txBody>
      </p:sp>
      <p:sp>
        <p:nvSpPr>
          <p:cNvPr id="4" name="Footer Placeholder 3">
            <a:extLst>
              <a:ext uri="{FF2B5EF4-FFF2-40B4-BE49-F238E27FC236}">
                <a16:creationId xmlns:a16="http://schemas.microsoft.com/office/drawing/2014/main" id="{EC8D715B-A090-4CAD-A759-0D640DCADA3B}"/>
              </a:ext>
            </a:extLst>
          </p:cNvPr>
          <p:cNvSpPr>
            <a:spLocks noGrp="1"/>
          </p:cNvSpPr>
          <p:nvPr>
            <p:ph type="ftr" sz="quarter" idx="11"/>
          </p:nvPr>
        </p:nvSpPr>
        <p:spPr/>
        <p:txBody>
          <a:bodyPr/>
          <a:lstStyle/>
          <a:p>
            <a:r>
              <a:rPr lang="en-US"/>
              <a:t>Public</a:t>
            </a:r>
          </a:p>
        </p:txBody>
      </p:sp>
      <p:sp>
        <p:nvSpPr>
          <p:cNvPr id="5" name="Slide Number Placeholder 4">
            <a:extLst>
              <a:ext uri="{FF2B5EF4-FFF2-40B4-BE49-F238E27FC236}">
                <a16:creationId xmlns:a16="http://schemas.microsoft.com/office/drawing/2014/main" id="{AC415F5B-A172-4932-B228-B4FF72BD5182}"/>
              </a:ext>
            </a:extLst>
          </p:cNvPr>
          <p:cNvSpPr>
            <a:spLocks noGrp="1"/>
          </p:cNvSpPr>
          <p:nvPr>
            <p:ph type="sldNum" sz="quarter" idx="12"/>
          </p:nvPr>
        </p:nvSpPr>
        <p:spPr/>
        <p:txBody>
          <a:bodyPr/>
          <a:lstStyle/>
          <a:p>
            <a:fld id="{789137C8-7271-4D28-A97C-AFF41A046D8D}" type="slidenum">
              <a:rPr lang="en-US" smtClean="0"/>
              <a:t>5</a:t>
            </a:fld>
            <a:endParaRPr lang="en-US"/>
          </a:p>
        </p:txBody>
      </p:sp>
      <p:pic>
        <p:nvPicPr>
          <p:cNvPr id="7" name="Picture 6">
            <a:extLst>
              <a:ext uri="{FF2B5EF4-FFF2-40B4-BE49-F238E27FC236}">
                <a16:creationId xmlns:a16="http://schemas.microsoft.com/office/drawing/2014/main" id="{9269B3FA-3C61-404B-BB2B-8D9EDA89469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53878" y="1923392"/>
            <a:ext cx="3202907" cy="1254607"/>
          </a:xfrm>
          <a:prstGeom prst="rect">
            <a:avLst/>
          </a:prstGeom>
        </p:spPr>
      </p:pic>
      <p:pic>
        <p:nvPicPr>
          <p:cNvPr id="6" name="Picture 5">
            <a:extLst>
              <a:ext uri="{FF2B5EF4-FFF2-40B4-BE49-F238E27FC236}">
                <a16:creationId xmlns:a16="http://schemas.microsoft.com/office/drawing/2014/main" id="{BDBF8157-85EF-491F-91D1-7D3182E5C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2675" y="2156324"/>
            <a:ext cx="3911156" cy="788742"/>
          </a:xfrm>
          <a:prstGeom prst="rect">
            <a:avLst/>
          </a:prstGeom>
        </p:spPr>
      </p:pic>
      <p:pic>
        <p:nvPicPr>
          <p:cNvPr id="8" name="Picture 7">
            <a:extLst>
              <a:ext uri="{FF2B5EF4-FFF2-40B4-BE49-F238E27FC236}">
                <a16:creationId xmlns:a16="http://schemas.microsoft.com/office/drawing/2014/main" id="{48D896C5-C12C-4BC1-AC1B-D89859361E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9565" y="4391211"/>
            <a:ext cx="2671533" cy="851793"/>
          </a:xfrm>
          <a:prstGeom prst="rect">
            <a:avLst/>
          </a:prstGeom>
        </p:spPr>
      </p:pic>
      <p:pic>
        <p:nvPicPr>
          <p:cNvPr id="10" name="Picture 9">
            <a:extLst>
              <a:ext uri="{FF2B5EF4-FFF2-40B4-BE49-F238E27FC236}">
                <a16:creationId xmlns:a16="http://schemas.microsoft.com/office/drawing/2014/main" id="{960527D5-87F4-4425-B67D-A419FB4CFE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94803" y="4528805"/>
            <a:ext cx="946900" cy="576604"/>
          </a:xfrm>
          <a:prstGeom prst="rect">
            <a:avLst/>
          </a:prstGeom>
        </p:spPr>
      </p:pic>
    </p:spTree>
    <p:extLst>
      <p:ext uri="{BB962C8B-B14F-4D97-AF65-F5344CB8AC3E}">
        <p14:creationId xmlns:p14="http://schemas.microsoft.com/office/powerpoint/2010/main" val="345023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C8EC-DE31-413B-B495-CCAF359EAE8E}"/>
              </a:ext>
            </a:extLst>
          </p:cNvPr>
          <p:cNvSpPr>
            <a:spLocks noGrp="1"/>
          </p:cNvSpPr>
          <p:nvPr>
            <p:ph type="title"/>
          </p:nvPr>
        </p:nvSpPr>
        <p:spPr/>
        <p:txBody>
          <a:bodyPr/>
          <a:lstStyle/>
          <a:p>
            <a:r>
              <a:rPr lang="en-US" dirty="0"/>
              <a:t>EU funding</a:t>
            </a:r>
          </a:p>
        </p:txBody>
      </p:sp>
      <p:sp>
        <p:nvSpPr>
          <p:cNvPr id="3" name="Date Placeholder 2">
            <a:extLst>
              <a:ext uri="{FF2B5EF4-FFF2-40B4-BE49-F238E27FC236}">
                <a16:creationId xmlns:a16="http://schemas.microsoft.com/office/drawing/2014/main" id="{E7470705-191C-4BF8-9F0B-DF6A296C4F07}"/>
              </a:ext>
            </a:extLst>
          </p:cNvPr>
          <p:cNvSpPr>
            <a:spLocks noGrp="1"/>
          </p:cNvSpPr>
          <p:nvPr>
            <p:ph type="dt" sz="half" idx="10"/>
          </p:nvPr>
        </p:nvSpPr>
        <p:spPr/>
        <p:txBody>
          <a:bodyPr/>
          <a:lstStyle/>
          <a:p>
            <a:fld id="{796FD0B8-2D0B-4D77-98E7-74592F552CC2}" type="datetime4">
              <a:rPr lang="en-US" smtClean="0"/>
              <a:t>November 21, 2019</a:t>
            </a:fld>
            <a:endParaRPr lang="en-US"/>
          </a:p>
        </p:txBody>
      </p:sp>
      <p:sp>
        <p:nvSpPr>
          <p:cNvPr id="4" name="Footer Placeholder 3">
            <a:extLst>
              <a:ext uri="{FF2B5EF4-FFF2-40B4-BE49-F238E27FC236}">
                <a16:creationId xmlns:a16="http://schemas.microsoft.com/office/drawing/2014/main" id="{180DFB58-466F-42CE-B01A-146BC3827332}"/>
              </a:ext>
            </a:extLst>
          </p:cNvPr>
          <p:cNvSpPr>
            <a:spLocks noGrp="1"/>
          </p:cNvSpPr>
          <p:nvPr>
            <p:ph type="ftr" sz="quarter" idx="11"/>
          </p:nvPr>
        </p:nvSpPr>
        <p:spPr/>
        <p:txBody>
          <a:bodyPr/>
          <a:lstStyle/>
          <a:p>
            <a:r>
              <a:rPr lang="en-US"/>
              <a:t>Public</a:t>
            </a:r>
          </a:p>
        </p:txBody>
      </p:sp>
      <p:sp>
        <p:nvSpPr>
          <p:cNvPr id="5" name="Slide Number Placeholder 4">
            <a:extLst>
              <a:ext uri="{FF2B5EF4-FFF2-40B4-BE49-F238E27FC236}">
                <a16:creationId xmlns:a16="http://schemas.microsoft.com/office/drawing/2014/main" id="{214C4847-2FEC-458A-B3B7-D4B95D1382E1}"/>
              </a:ext>
            </a:extLst>
          </p:cNvPr>
          <p:cNvSpPr>
            <a:spLocks noGrp="1"/>
          </p:cNvSpPr>
          <p:nvPr>
            <p:ph type="sldNum" sz="quarter" idx="12"/>
          </p:nvPr>
        </p:nvSpPr>
        <p:spPr/>
        <p:txBody>
          <a:bodyPr/>
          <a:lstStyle/>
          <a:p>
            <a:fld id="{789137C8-7271-4D28-A97C-AFF41A046D8D}" type="slidenum">
              <a:rPr lang="en-US" smtClean="0"/>
              <a:t>6</a:t>
            </a:fld>
            <a:endParaRPr lang="en-US"/>
          </a:p>
        </p:txBody>
      </p:sp>
      <p:pic>
        <p:nvPicPr>
          <p:cNvPr id="2050" name="Picture 2" descr="Flag of Europe.svg">
            <a:extLst>
              <a:ext uri="{FF2B5EF4-FFF2-40B4-BE49-F238E27FC236}">
                <a16:creationId xmlns:a16="http://schemas.microsoft.com/office/drawing/2014/main" id="{D7E3AC1D-7926-40E8-88B8-966E0C71A9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8464" y="2281662"/>
            <a:ext cx="4427266" cy="29515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43B0466-CA13-476D-9115-53A9C4594D7E}"/>
              </a:ext>
            </a:extLst>
          </p:cNvPr>
          <p:cNvSpPr/>
          <p:nvPr/>
        </p:nvSpPr>
        <p:spPr>
          <a:xfrm>
            <a:off x="5778191" y="2638360"/>
            <a:ext cx="5605346" cy="2238113"/>
          </a:xfrm>
          <a:prstGeom prst="rect">
            <a:avLst/>
          </a:prstGeom>
        </p:spPr>
        <p:txBody>
          <a:bodyPr wrap="square">
            <a:spAutoFit/>
          </a:bodyPr>
          <a:lstStyle/>
          <a:p>
            <a:pPr>
              <a:lnSpc>
                <a:spcPct val="150000"/>
              </a:lnSpc>
            </a:pPr>
            <a:r>
              <a:rPr lang="en-US" sz="2400" b="1" dirty="0"/>
              <a:t>€ 2 million</a:t>
            </a:r>
            <a:r>
              <a:rPr lang="en-US" sz="2400" dirty="0"/>
              <a:t> funding from the </a:t>
            </a:r>
            <a:r>
              <a:rPr lang="en-US" sz="2400" b="1" dirty="0"/>
              <a:t>European Union’s Horizon 2020 research and innovation</a:t>
            </a:r>
            <a:r>
              <a:rPr lang="en-US" sz="2400" dirty="0"/>
              <a:t> program under grant agreement No 866656.</a:t>
            </a:r>
          </a:p>
        </p:txBody>
      </p:sp>
    </p:spTree>
    <p:extLst>
      <p:ext uri="{BB962C8B-B14F-4D97-AF65-F5344CB8AC3E}">
        <p14:creationId xmlns:p14="http://schemas.microsoft.com/office/powerpoint/2010/main" val="264229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E335-EBE7-4619-A338-B9C9A50BCF12}"/>
              </a:ext>
            </a:extLst>
          </p:cNvPr>
          <p:cNvSpPr>
            <a:spLocks noGrp="1"/>
          </p:cNvSpPr>
          <p:nvPr>
            <p:ph type="title"/>
          </p:nvPr>
        </p:nvSpPr>
        <p:spPr/>
        <p:txBody>
          <a:bodyPr/>
          <a:lstStyle/>
          <a:p>
            <a:r>
              <a:rPr lang="en-US" dirty="0"/>
              <a:t>Solution</a:t>
            </a:r>
          </a:p>
        </p:txBody>
      </p:sp>
      <p:sp>
        <p:nvSpPr>
          <p:cNvPr id="3" name="Date Placeholder 2">
            <a:extLst>
              <a:ext uri="{FF2B5EF4-FFF2-40B4-BE49-F238E27FC236}">
                <a16:creationId xmlns:a16="http://schemas.microsoft.com/office/drawing/2014/main" id="{CEBB8050-DB8F-49EA-8AD5-ACE77CB5E6C8}"/>
              </a:ext>
            </a:extLst>
          </p:cNvPr>
          <p:cNvSpPr>
            <a:spLocks noGrp="1"/>
          </p:cNvSpPr>
          <p:nvPr>
            <p:ph type="dt" sz="half" idx="10"/>
          </p:nvPr>
        </p:nvSpPr>
        <p:spPr/>
        <p:txBody>
          <a:bodyPr/>
          <a:lstStyle/>
          <a:p>
            <a:fld id="{796FD0B8-2D0B-4D77-98E7-74592F552CC2}" type="datetime4">
              <a:rPr lang="en-US" smtClean="0"/>
              <a:t>November 21, 2019</a:t>
            </a:fld>
            <a:endParaRPr lang="en-US"/>
          </a:p>
        </p:txBody>
      </p:sp>
      <p:sp>
        <p:nvSpPr>
          <p:cNvPr id="4" name="Footer Placeholder 3">
            <a:extLst>
              <a:ext uri="{FF2B5EF4-FFF2-40B4-BE49-F238E27FC236}">
                <a16:creationId xmlns:a16="http://schemas.microsoft.com/office/drawing/2014/main" id="{53B89E0E-936B-41B6-9DE1-AF684A522A57}"/>
              </a:ext>
            </a:extLst>
          </p:cNvPr>
          <p:cNvSpPr>
            <a:spLocks noGrp="1"/>
          </p:cNvSpPr>
          <p:nvPr>
            <p:ph type="ftr" sz="quarter" idx="11"/>
          </p:nvPr>
        </p:nvSpPr>
        <p:spPr/>
        <p:txBody>
          <a:bodyPr/>
          <a:lstStyle/>
          <a:p>
            <a:r>
              <a:rPr lang="en-US"/>
              <a:t>Public</a:t>
            </a:r>
          </a:p>
        </p:txBody>
      </p:sp>
      <p:sp>
        <p:nvSpPr>
          <p:cNvPr id="5" name="Slide Number Placeholder 4">
            <a:extLst>
              <a:ext uri="{FF2B5EF4-FFF2-40B4-BE49-F238E27FC236}">
                <a16:creationId xmlns:a16="http://schemas.microsoft.com/office/drawing/2014/main" id="{BDA0BBCD-3DC2-4B57-B238-18EA0021FEC1}"/>
              </a:ext>
            </a:extLst>
          </p:cNvPr>
          <p:cNvSpPr>
            <a:spLocks noGrp="1"/>
          </p:cNvSpPr>
          <p:nvPr>
            <p:ph type="sldNum" sz="quarter" idx="12"/>
          </p:nvPr>
        </p:nvSpPr>
        <p:spPr/>
        <p:txBody>
          <a:bodyPr/>
          <a:lstStyle/>
          <a:p>
            <a:fld id="{789137C8-7271-4D28-A97C-AFF41A046D8D}" type="slidenum">
              <a:rPr lang="en-US" smtClean="0"/>
              <a:t>7</a:t>
            </a:fld>
            <a:endParaRPr lang="en-US"/>
          </a:p>
        </p:txBody>
      </p:sp>
      <p:sp>
        <p:nvSpPr>
          <p:cNvPr id="38" name="Rectangle 37">
            <a:extLst>
              <a:ext uri="{FF2B5EF4-FFF2-40B4-BE49-F238E27FC236}">
                <a16:creationId xmlns:a16="http://schemas.microsoft.com/office/drawing/2014/main" id="{4BC62416-6807-4EA7-B9DB-255EEFCF3993}"/>
              </a:ext>
            </a:extLst>
          </p:cNvPr>
          <p:cNvSpPr/>
          <p:nvPr/>
        </p:nvSpPr>
        <p:spPr>
          <a:xfrm>
            <a:off x="9855200" y="2226002"/>
            <a:ext cx="2115382" cy="1169551"/>
          </a:xfrm>
          <a:prstGeom prst="rect">
            <a:avLst/>
          </a:prstGeom>
        </p:spPr>
        <p:txBody>
          <a:bodyPr wrap="square">
            <a:spAutoFit/>
          </a:bodyPr>
          <a:lstStyle/>
          <a:p>
            <a:r>
              <a:rPr lang="en-US" sz="1400" dirty="0"/>
              <a:t>Software for Media Network Management &amp; Orchestration Software </a:t>
            </a:r>
          </a:p>
        </p:txBody>
      </p:sp>
      <p:sp>
        <p:nvSpPr>
          <p:cNvPr id="40" name="Rectangle 39">
            <a:extLst>
              <a:ext uri="{FF2B5EF4-FFF2-40B4-BE49-F238E27FC236}">
                <a16:creationId xmlns:a16="http://schemas.microsoft.com/office/drawing/2014/main" id="{88F50936-0AE1-4B57-9F68-F7115BA94C86}"/>
              </a:ext>
            </a:extLst>
          </p:cNvPr>
          <p:cNvSpPr/>
          <p:nvPr/>
        </p:nvSpPr>
        <p:spPr>
          <a:xfrm>
            <a:off x="9855200" y="4043124"/>
            <a:ext cx="2141266" cy="954107"/>
          </a:xfrm>
          <a:prstGeom prst="rect">
            <a:avLst/>
          </a:prstGeom>
        </p:spPr>
        <p:txBody>
          <a:bodyPr wrap="square">
            <a:spAutoFit/>
          </a:bodyPr>
          <a:lstStyle/>
          <a:p>
            <a:r>
              <a:rPr lang="en-US" sz="1400" dirty="0"/>
              <a:t>SDN-based</a:t>
            </a:r>
          </a:p>
          <a:p>
            <a:r>
              <a:rPr lang="en-US" sz="1400" dirty="0"/>
              <a:t>Media Servers </a:t>
            </a:r>
          </a:p>
          <a:p>
            <a:r>
              <a:rPr lang="en-US" sz="1400" dirty="0"/>
              <a:t>&amp; Media Routers (ethernet/IP Switches)</a:t>
            </a:r>
          </a:p>
        </p:txBody>
      </p:sp>
      <p:sp>
        <p:nvSpPr>
          <p:cNvPr id="46" name="Rectangle 45">
            <a:extLst>
              <a:ext uri="{FF2B5EF4-FFF2-40B4-BE49-F238E27FC236}">
                <a16:creationId xmlns:a16="http://schemas.microsoft.com/office/drawing/2014/main" id="{E9081DD0-86E7-45D6-8704-1678ABDF03E9}"/>
              </a:ext>
            </a:extLst>
          </p:cNvPr>
          <p:cNvSpPr/>
          <p:nvPr/>
        </p:nvSpPr>
        <p:spPr>
          <a:xfrm>
            <a:off x="444500" y="3142447"/>
            <a:ext cx="1841500" cy="954107"/>
          </a:xfrm>
          <a:prstGeom prst="rect">
            <a:avLst/>
          </a:prstGeom>
        </p:spPr>
        <p:txBody>
          <a:bodyPr wrap="square">
            <a:spAutoFit/>
          </a:bodyPr>
          <a:lstStyle/>
          <a:p>
            <a:pPr algn="r"/>
            <a:r>
              <a:rPr lang="en-US" sz="1400" dirty="0"/>
              <a:t>Tailor-made Software-Defined Media Network Architecture </a:t>
            </a:r>
          </a:p>
        </p:txBody>
      </p:sp>
      <p:grpSp>
        <p:nvGrpSpPr>
          <p:cNvPr id="6" name="Group 5">
            <a:extLst>
              <a:ext uri="{FF2B5EF4-FFF2-40B4-BE49-F238E27FC236}">
                <a16:creationId xmlns:a16="http://schemas.microsoft.com/office/drawing/2014/main" id="{B66C4F68-A2C3-4E37-A048-911CAEF15767}"/>
              </a:ext>
            </a:extLst>
          </p:cNvPr>
          <p:cNvGrpSpPr/>
          <p:nvPr/>
        </p:nvGrpSpPr>
        <p:grpSpPr>
          <a:xfrm>
            <a:off x="6821322" y="3823060"/>
            <a:ext cx="2552105" cy="1394234"/>
            <a:chOff x="6821322" y="3823060"/>
            <a:chExt cx="2552105" cy="1394234"/>
          </a:xfrm>
        </p:grpSpPr>
        <p:pic>
          <p:nvPicPr>
            <p:cNvPr id="32" name="Picture 31">
              <a:extLst>
                <a:ext uri="{FF2B5EF4-FFF2-40B4-BE49-F238E27FC236}">
                  <a16:creationId xmlns:a16="http://schemas.microsoft.com/office/drawing/2014/main" id="{41977636-A3B8-4E26-9AB7-98BAFAB770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43838">
              <a:off x="6821322" y="3823060"/>
              <a:ext cx="2552105" cy="399840"/>
            </a:xfrm>
            <a:prstGeom prst="rect">
              <a:avLst/>
            </a:prstGeom>
            <a:effectLst/>
          </p:spPr>
        </p:pic>
        <p:pic>
          <p:nvPicPr>
            <p:cNvPr id="35" name="Picture 34">
              <a:extLst>
                <a:ext uri="{FF2B5EF4-FFF2-40B4-BE49-F238E27FC236}">
                  <a16:creationId xmlns:a16="http://schemas.microsoft.com/office/drawing/2014/main" id="{2106ABD3-5F83-4931-9B10-5B75143F1A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97853" y="4473518"/>
              <a:ext cx="1804572" cy="743776"/>
            </a:xfrm>
            <a:prstGeom prst="rect">
              <a:avLst/>
            </a:prstGeom>
          </p:spPr>
        </p:pic>
      </p:grpSp>
      <p:pic>
        <p:nvPicPr>
          <p:cNvPr id="36" name="Picture 35" descr="VIP.png">
            <a:extLst>
              <a:ext uri="{FF2B5EF4-FFF2-40B4-BE49-F238E27FC236}">
                <a16:creationId xmlns:a16="http://schemas.microsoft.com/office/drawing/2014/main" id="{6864AE91-D17B-4769-8D73-23050A55CA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1843" y="2021706"/>
            <a:ext cx="2536592" cy="1550736"/>
          </a:xfrm>
          <a:prstGeom prst="rect">
            <a:avLst/>
          </a:prstGeom>
        </p:spPr>
      </p:pic>
      <p:sp>
        <p:nvSpPr>
          <p:cNvPr id="50" name="Arrow: Left-Right 49">
            <a:extLst>
              <a:ext uri="{FF2B5EF4-FFF2-40B4-BE49-F238E27FC236}">
                <a16:creationId xmlns:a16="http://schemas.microsoft.com/office/drawing/2014/main" id="{33CB4C03-4BAD-4E96-9C68-A0612C492B60}"/>
              </a:ext>
            </a:extLst>
          </p:cNvPr>
          <p:cNvSpPr/>
          <p:nvPr/>
        </p:nvSpPr>
        <p:spPr>
          <a:xfrm>
            <a:off x="5724811" y="3436938"/>
            <a:ext cx="598868" cy="3651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DBF685C-7212-4903-9FE3-C554C1144BB0}"/>
              </a:ext>
            </a:extLst>
          </p:cNvPr>
          <p:cNvGrpSpPr/>
          <p:nvPr/>
        </p:nvGrpSpPr>
        <p:grpSpPr>
          <a:xfrm>
            <a:off x="2633012" y="1545256"/>
            <a:ext cx="3012707" cy="4148488"/>
            <a:chOff x="6618037" y="1545256"/>
            <a:chExt cx="3012707" cy="4148488"/>
          </a:xfrm>
        </p:grpSpPr>
        <p:sp>
          <p:nvSpPr>
            <p:cNvPr id="21" name="Cloud 20">
              <a:extLst>
                <a:ext uri="{FF2B5EF4-FFF2-40B4-BE49-F238E27FC236}">
                  <a16:creationId xmlns:a16="http://schemas.microsoft.com/office/drawing/2014/main" id="{9904CEF3-3A79-4133-998C-000D92B5DAD7}"/>
                </a:ext>
              </a:extLst>
            </p:cNvPr>
            <p:cNvSpPr/>
            <p:nvPr/>
          </p:nvSpPr>
          <p:spPr>
            <a:xfrm>
              <a:off x="7552291" y="1785887"/>
              <a:ext cx="1144199" cy="7923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IP LAN</a:t>
              </a:r>
            </a:p>
          </p:txBody>
        </p:sp>
        <p:sp>
          <p:nvSpPr>
            <p:cNvPr id="22" name="Cloud 21">
              <a:extLst>
                <a:ext uri="{FF2B5EF4-FFF2-40B4-BE49-F238E27FC236}">
                  <a16:creationId xmlns:a16="http://schemas.microsoft.com/office/drawing/2014/main" id="{688802B4-B694-455A-8D16-874F92CF6069}"/>
                </a:ext>
              </a:extLst>
            </p:cNvPr>
            <p:cNvSpPr/>
            <p:nvPr/>
          </p:nvSpPr>
          <p:spPr>
            <a:xfrm>
              <a:off x="7142073" y="2801348"/>
              <a:ext cx="1964635" cy="136044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IP WAN</a:t>
              </a:r>
            </a:p>
          </p:txBody>
        </p:sp>
        <p:pic>
          <p:nvPicPr>
            <p:cNvPr id="23" name="Picture 22">
              <a:extLst>
                <a:ext uri="{FF2B5EF4-FFF2-40B4-BE49-F238E27FC236}">
                  <a16:creationId xmlns:a16="http://schemas.microsoft.com/office/drawing/2014/main" id="{143514AE-8146-4B38-8DD7-BF627F8D3A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6948" y="4384935"/>
              <a:ext cx="514885" cy="934054"/>
            </a:xfrm>
            <a:prstGeom prst="rect">
              <a:avLst/>
            </a:prstGeom>
          </p:spPr>
        </p:pic>
        <p:sp>
          <p:nvSpPr>
            <p:cNvPr id="24" name="TextBox 23">
              <a:extLst>
                <a:ext uri="{FF2B5EF4-FFF2-40B4-BE49-F238E27FC236}">
                  <a16:creationId xmlns:a16="http://schemas.microsoft.com/office/drawing/2014/main" id="{68308BF3-DB21-4AF3-BF1E-CCE949327E39}"/>
                </a:ext>
              </a:extLst>
            </p:cNvPr>
            <p:cNvSpPr txBox="1"/>
            <p:nvPr/>
          </p:nvSpPr>
          <p:spPr>
            <a:xfrm>
              <a:off x="7622305" y="4981475"/>
              <a:ext cx="436338" cy="307777"/>
            </a:xfrm>
            <a:prstGeom prst="rect">
              <a:avLst/>
            </a:prstGeom>
            <a:noFill/>
          </p:spPr>
          <p:txBody>
            <a:bodyPr wrap="none" rtlCol="0">
              <a:spAutoFit/>
            </a:bodyPr>
            <a:lstStyle/>
            <a:p>
              <a:r>
                <a:rPr lang="en-US" sz="1400" b="1" dirty="0"/>
                <a:t>5G</a:t>
              </a:r>
            </a:p>
          </p:txBody>
        </p:sp>
        <p:sp>
          <p:nvSpPr>
            <p:cNvPr id="25" name="Rectangle: Rounded Corners 24">
              <a:extLst>
                <a:ext uri="{FF2B5EF4-FFF2-40B4-BE49-F238E27FC236}">
                  <a16:creationId xmlns:a16="http://schemas.microsoft.com/office/drawing/2014/main" id="{E00D091E-AFBD-4D45-B8BB-9A4490F36AE4}"/>
                </a:ext>
              </a:extLst>
            </p:cNvPr>
            <p:cNvSpPr/>
            <p:nvPr/>
          </p:nvSpPr>
          <p:spPr>
            <a:xfrm>
              <a:off x="6618037" y="1545256"/>
              <a:ext cx="3012707" cy="414848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Tree>
    <p:extLst>
      <p:ext uri="{BB962C8B-B14F-4D97-AF65-F5344CB8AC3E}">
        <p14:creationId xmlns:p14="http://schemas.microsoft.com/office/powerpoint/2010/main" val="414384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D10DCF-9A02-44E7-B3A0-219416D25901}"/>
              </a:ext>
            </a:extLst>
          </p:cNvPr>
          <p:cNvPicPr>
            <a:picLocks noChangeAspect="1"/>
          </p:cNvPicPr>
          <p:nvPr/>
        </p:nvPicPr>
        <p:blipFill rotWithShape="1">
          <a:blip r:embed="rId3">
            <a:extLst>
              <a:ext uri="{28A0092B-C50C-407E-A947-70E740481C1C}">
                <a14:useLocalDpi xmlns:a14="http://schemas.microsoft.com/office/drawing/2010/main" val="0"/>
              </a:ext>
            </a:extLst>
          </a:blip>
          <a:srcRect l="3350" t="3742" r="3350"/>
          <a:stretch/>
        </p:blipFill>
        <p:spPr>
          <a:xfrm>
            <a:off x="0" y="-133267"/>
            <a:ext cx="12192001" cy="6918115"/>
          </a:xfrm>
          <a:prstGeom prst="rect">
            <a:avLst/>
          </a:prstGeom>
        </p:spPr>
      </p:pic>
      <p:sp>
        <p:nvSpPr>
          <p:cNvPr id="3" name="Date Placeholder 2">
            <a:extLst>
              <a:ext uri="{FF2B5EF4-FFF2-40B4-BE49-F238E27FC236}">
                <a16:creationId xmlns:a16="http://schemas.microsoft.com/office/drawing/2014/main" id="{50CBD223-26AB-49FA-89D3-7F8C470148D5}"/>
              </a:ext>
            </a:extLst>
          </p:cNvPr>
          <p:cNvSpPr>
            <a:spLocks noGrp="1"/>
          </p:cNvSpPr>
          <p:nvPr>
            <p:ph type="dt" sz="half" idx="10"/>
          </p:nvPr>
        </p:nvSpPr>
        <p:spPr/>
        <p:txBody>
          <a:bodyPr/>
          <a:lstStyle/>
          <a:p>
            <a:fld id="{16657F1C-63C4-45D9-87E7-F4C3954C194E}" type="datetime4">
              <a:rPr lang="en-US" smtClean="0">
                <a:solidFill>
                  <a:schemeClr val="tx1"/>
                </a:solidFill>
              </a:rPr>
              <a:t>November 21, 2019</a:t>
            </a:fld>
            <a:endParaRPr lang="en-US">
              <a:solidFill>
                <a:schemeClr val="tx1"/>
              </a:solidFill>
            </a:endParaRPr>
          </a:p>
        </p:txBody>
      </p:sp>
      <p:sp>
        <p:nvSpPr>
          <p:cNvPr id="4" name="Footer Placeholder 3">
            <a:extLst>
              <a:ext uri="{FF2B5EF4-FFF2-40B4-BE49-F238E27FC236}">
                <a16:creationId xmlns:a16="http://schemas.microsoft.com/office/drawing/2014/main" id="{A487EBB5-D945-4688-877A-70CCE8FAFCB3}"/>
              </a:ext>
            </a:extLst>
          </p:cNvPr>
          <p:cNvSpPr>
            <a:spLocks noGrp="1"/>
          </p:cNvSpPr>
          <p:nvPr>
            <p:ph type="ftr" sz="quarter" idx="11"/>
          </p:nvPr>
        </p:nvSpPr>
        <p:spPr/>
        <p:txBody>
          <a:bodyPr/>
          <a:lstStyle/>
          <a:p>
            <a:r>
              <a:rPr lang="en-US">
                <a:solidFill>
                  <a:schemeClr val="tx1"/>
                </a:solidFill>
              </a:rPr>
              <a:t>Public</a:t>
            </a:r>
          </a:p>
        </p:txBody>
      </p:sp>
      <p:sp>
        <p:nvSpPr>
          <p:cNvPr id="5" name="Slide Number Placeholder 4">
            <a:extLst>
              <a:ext uri="{FF2B5EF4-FFF2-40B4-BE49-F238E27FC236}">
                <a16:creationId xmlns:a16="http://schemas.microsoft.com/office/drawing/2014/main" id="{E462D883-F8EA-43E8-8098-FBC862BD1481}"/>
              </a:ext>
            </a:extLst>
          </p:cNvPr>
          <p:cNvSpPr>
            <a:spLocks noGrp="1"/>
          </p:cNvSpPr>
          <p:nvPr>
            <p:ph type="sldNum" sz="quarter" idx="12"/>
          </p:nvPr>
        </p:nvSpPr>
        <p:spPr/>
        <p:txBody>
          <a:bodyPr/>
          <a:lstStyle/>
          <a:p>
            <a:fld id="{789137C8-7271-4D28-A97C-AFF41A046D8D}" type="slidenum">
              <a:rPr lang="en-US" smtClean="0">
                <a:solidFill>
                  <a:schemeClr val="tx1"/>
                </a:solidFill>
              </a:rPr>
              <a:t>8</a:t>
            </a:fld>
            <a:endParaRPr lang="en-US">
              <a:solidFill>
                <a:schemeClr val="tx1"/>
              </a:solidFill>
            </a:endParaRPr>
          </a:p>
        </p:txBody>
      </p:sp>
      <p:pic>
        <p:nvPicPr>
          <p:cNvPr id="7" name="Picture 6">
            <a:extLst>
              <a:ext uri="{FF2B5EF4-FFF2-40B4-BE49-F238E27FC236}">
                <a16:creationId xmlns:a16="http://schemas.microsoft.com/office/drawing/2014/main" id="{D65CE51A-EA15-41B6-9628-11CF329CA1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0350" y="101077"/>
            <a:ext cx="1714283" cy="1081592"/>
          </a:xfrm>
          <a:prstGeom prst="rect">
            <a:avLst/>
          </a:prstGeom>
        </p:spPr>
      </p:pic>
      <p:pic>
        <p:nvPicPr>
          <p:cNvPr id="8" name="Picture 7">
            <a:extLst>
              <a:ext uri="{FF2B5EF4-FFF2-40B4-BE49-F238E27FC236}">
                <a16:creationId xmlns:a16="http://schemas.microsoft.com/office/drawing/2014/main" id="{613F44C6-0F2D-4D25-8684-6A5940A1C5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81284" y="6385878"/>
            <a:ext cx="572516" cy="374337"/>
          </a:xfrm>
          <a:prstGeom prst="rect">
            <a:avLst/>
          </a:prstGeom>
          <a:ln>
            <a:solidFill>
              <a:schemeClr val="bg1"/>
            </a:solidFill>
          </a:ln>
        </p:spPr>
      </p:pic>
    </p:spTree>
    <p:extLst>
      <p:ext uri="{BB962C8B-B14F-4D97-AF65-F5344CB8AC3E}">
        <p14:creationId xmlns:p14="http://schemas.microsoft.com/office/powerpoint/2010/main" val="91970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26CB0-0DA8-4958-9E86-02086F50A496}"/>
              </a:ext>
            </a:extLst>
          </p:cNvPr>
          <p:cNvSpPr>
            <a:spLocks noGrp="1"/>
          </p:cNvSpPr>
          <p:nvPr>
            <p:ph type="dt" sz="half" idx="10"/>
          </p:nvPr>
        </p:nvSpPr>
        <p:spPr/>
        <p:txBody>
          <a:bodyPr/>
          <a:lstStyle/>
          <a:p>
            <a:fld id="{829F410B-35B3-4902-B683-E7EB61192F9B}" type="datetime4">
              <a:rPr lang="en-US" smtClean="0"/>
              <a:t>November 21, 2019</a:t>
            </a:fld>
            <a:endParaRPr lang="en-US"/>
          </a:p>
        </p:txBody>
      </p:sp>
      <p:sp>
        <p:nvSpPr>
          <p:cNvPr id="3" name="Footer Placeholder 2">
            <a:extLst>
              <a:ext uri="{FF2B5EF4-FFF2-40B4-BE49-F238E27FC236}">
                <a16:creationId xmlns:a16="http://schemas.microsoft.com/office/drawing/2014/main" id="{76017DD9-DF51-484D-9008-39476B733955}"/>
              </a:ext>
            </a:extLst>
          </p:cNvPr>
          <p:cNvSpPr>
            <a:spLocks noGrp="1"/>
          </p:cNvSpPr>
          <p:nvPr>
            <p:ph type="ftr" sz="quarter" idx="11"/>
          </p:nvPr>
        </p:nvSpPr>
        <p:spPr/>
        <p:txBody>
          <a:bodyPr/>
          <a:lstStyle/>
          <a:p>
            <a:r>
              <a:rPr lang="en-US"/>
              <a:t>Public</a:t>
            </a:r>
          </a:p>
        </p:txBody>
      </p:sp>
      <p:sp>
        <p:nvSpPr>
          <p:cNvPr id="4" name="Slide Number Placeholder 3">
            <a:extLst>
              <a:ext uri="{FF2B5EF4-FFF2-40B4-BE49-F238E27FC236}">
                <a16:creationId xmlns:a16="http://schemas.microsoft.com/office/drawing/2014/main" id="{963B69F4-F93A-40B9-9E11-C173F54B7959}"/>
              </a:ext>
            </a:extLst>
          </p:cNvPr>
          <p:cNvSpPr>
            <a:spLocks noGrp="1"/>
          </p:cNvSpPr>
          <p:nvPr>
            <p:ph type="sldNum" sz="quarter" idx="12"/>
          </p:nvPr>
        </p:nvSpPr>
        <p:spPr/>
        <p:txBody>
          <a:bodyPr/>
          <a:lstStyle/>
          <a:p>
            <a:fld id="{789137C8-7271-4D28-A97C-AFF41A046D8D}" type="slidenum">
              <a:rPr lang="en-US" smtClean="0"/>
              <a:t>9</a:t>
            </a:fld>
            <a:endParaRPr lang="en-US"/>
          </a:p>
        </p:txBody>
      </p:sp>
      <p:grpSp>
        <p:nvGrpSpPr>
          <p:cNvPr id="13" name="Group 12">
            <a:extLst>
              <a:ext uri="{FF2B5EF4-FFF2-40B4-BE49-F238E27FC236}">
                <a16:creationId xmlns:a16="http://schemas.microsoft.com/office/drawing/2014/main" id="{F4775D7B-87C5-445B-BD5F-3AD5712B4B15}"/>
              </a:ext>
            </a:extLst>
          </p:cNvPr>
          <p:cNvGrpSpPr/>
          <p:nvPr/>
        </p:nvGrpSpPr>
        <p:grpSpPr>
          <a:xfrm>
            <a:off x="4242703" y="2351470"/>
            <a:ext cx="965329" cy="954107"/>
            <a:chOff x="1281234" y="2187146"/>
            <a:chExt cx="965329" cy="954107"/>
          </a:xfrm>
        </p:grpSpPr>
        <p:sp>
          <p:nvSpPr>
            <p:cNvPr id="6" name="TextBox 5">
              <a:extLst>
                <a:ext uri="{FF2B5EF4-FFF2-40B4-BE49-F238E27FC236}">
                  <a16:creationId xmlns:a16="http://schemas.microsoft.com/office/drawing/2014/main" id="{AF20C550-AE39-4706-83C4-7FB36FD5ED0F}"/>
                </a:ext>
              </a:extLst>
            </p:cNvPr>
            <p:cNvSpPr txBox="1"/>
            <p:nvPr/>
          </p:nvSpPr>
          <p:spPr>
            <a:xfrm>
              <a:off x="1556951" y="2187146"/>
              <a:ext cx="413896" cy="584775"/>
            </a:xfrm>
            <a:prstGeom prst="rect">
              <a:avLst/>
            </a:prstGeom>
            <a:noFill/>
          </p:spPr>
          <p:txBody>
            <a:bodyPr wrap="none" rtlCol="0">
              <a:spAutoFit/>
            </a:bodyPr>
            <a:lstStyle/>
            <a:p>
              <a:pPr algn="ctr"/>
              <a:r>
                <a:rPr lang="en-US" sz="3200" b="1" dirty="0"/>
                <a:t>1</a:t>
              </a:r>
            </a:p>
          </p:txBody>
        </p:sp>
        <p:sp>
          <p:nvSpPr>
            <p:cNvPr id="7" name="TextBox 6">
              <a:extLst>
                <a:ext uri="{FF2B5EF4-FFF2-40B4-BE49-F238E27FC236}">
                  <a16:creationId xmlns:a16="http://schemas.microsoft.com/office/drawing/2014/main" id="{926C06FA-78EF-4580-AD67-6160E43B1564}"/>
                </a:ext>
              </a:extLst>
            </p:cNvPr>
            <p:cNvSpPr txBox="1"/>
            <p:nvPr/>
          </p:nvSpPr>
          <p:spPr>
            <a:xfrm>
              <a:off x="1281234" y="2771921"/>
              <a:ext cx="965329" cy="369332"/>
            </a:xfrm>
            <a:prstGeom prst="rect">
              <a:avLst/>
            </a:prstGeom>
            <a:noFill/>
          </p:spPr>
          <p:txBody>
            <a:bodyPr wrap="none" rtlCol="0">
              <a:spAutoFit/>
            </a:bodyPr>
            <a:lstStyle/>
            <a:p>
              <a:pPr algn="ctr"/>
              <a:r>
                <a:rPr lang="en-US" b="1" dirty="0"/>
                <a:t>Project</a:t>
              </a:r>
            </a:p>
          </p:txBody>
        </p:sp>
      </p:grpSp>
      <p:grpSp>
        <p:nvGrpSpPr>
          <p:cNvPr id="20" name="Group 19">
            <a:extLst>
              <a:ext uri="{FF2B5EF4-FFF2-40B4-BE49-F238E27FC236}">
                <a16:creationId xmlns:a16="http://schemas.microsoft.com/office/drawing/2014/main" id="{2A9DDEDD-64B7-465F-B67B-4AC4F5C72BE8}"/>
              </a:ext>
            </a:extLst>
          </p:cNvPr>
          <p:cNvGrpSpPr/>
          <p:nvPr/>
        </p:nvGrpSpPr>
        <p:grpSpPr>
          <a:xfrm>
            <a:off x="8163558" y="2351470"/>
            <a:ext cx="1481496" cy="954107"/>
            <a:chOff x="2928802" y="2187146"/>
            <a:chExt cx="1481496" cy="954107"/>
          </a:xfrm>
        </p:grpSpPr>
        <p:sp>
          <p:nvSpPr>
            <p:cNvPr id="10" name="TextBox 9">
              <a:extLst>
                <a:ext uri="{FF2B5EF4-FFF2-40B4-BE49-F238E27FC236}">
                  <a16:creationId xmlns:a16="http://schemas.microsoft.com/office/drawing/2014/main" id="{1E2D31C6-28D0-4F22-9E8E-8EFF78EDD75E}"/>
                </a:ext>
              </a:extLst>
            </p:cNvPr>
            <p:cNvSpPr txBox="1"/>
            <p:nvPr/>
          </p:nvSpPr>
          <p:spPr>
            <a:xfrm>
              <a:off x="3462602" y="2187146"/>
              <a:ext cx="413896" cy="584775"/>
            </a:xfrm>
            <a:prstGeom prst="rect">
              <a:avLst/>
            </a:prstGeom>
            <a:noFill/>
          </p:spPr>
          <p:txBody>
            <a:bodyPr wrap="none" rtlCol="0">
              <a:spAutoFit/>
            </a:bodyPr>
            <a:lstStyle/>
            <a:p>
              <a:r>
                <a:rPr lang="en-US" sz="3200" b="1" dirty="0"/>
                <a:t>4</a:t>
              </a:r>
            </a:p>
          </p:txBody>
        </p:sp>
        <p:sp>
          <p:nvSpPr>
            <p:cNvPr id="11" name="TextBox 10">
              <a:extLst>
                <a:ext uri="{FF2B5EF4-FFF2-40B4-BE49-F238E27FC236}">
                  <a16:creationId xmlns:a16="http://schemas.microsoft.com/office/drawing/2014/main" id="{3A7851FB-3A88-4AF2-BBEE-A9FC2A8D8CDF}"/>
                </a:ext>
              </a:extLst>
            </p:cNvPr>
            <p:cNvSpPr txBox="1"/>
            <p:nvPr/>
          </p:nvSpPr>
          <p:spPr>
            <a:xfrm>
              <a:off x="2928802" y="2771921"/>
              <a:ext cx="1481496" cy="369332"/>
            </a:xfrm>
            <a:prstGeom prst="rect">
              <a:avLst/>
            </a:prstGeom>
            <a:noFill/>
          </p:spPr>
          <p:txBody>
            <a:bodyPr wrap="none" rtlCol="0">
              <a:spAutoFit/>
            </a:bodyPr>
            <a:lstStyle/>
            <a:p>
              <a:pPr algn="ctr"/>
              <a:r>
                <a:rPr lang="en-US" b="1" dirty="0"/>
                <a:t>Participants</a:t>
              </a:r>
            </a:p>
          </p:txBody>
        </p:sp>
      </p:grpSp>
      <p:grpSp>
        <p:nvGrpSpPr>
          <p:cNvPr id="21" name="Group 20">
            <a:extLst>
              <a:ext uri="{FF2B5EF4-FFF2-40B4-BE49-F238E27FC236}">
                <a16:creationId xmlns:a16="http://schemas.microsoft.com/office/drawing/2014/main" id="{8817F88C-0788-4A13-8693-035D19361C23}"/>
              </a:ext>
            </a:extLst>
          </p:cNvPr>
          <p:cNvGrpSpPr/>
          <p:nvPr/>
        </p:nvGrpSpPr>
        <p:grpSpPr>
          <a:xfrm>
            <a:off x="10441383" y="2351470"/>
            <a:ext cx="986167" cy="954107"/>
            <a:chOff x="5602917" y="2137719"/>
            <a:chExt cx="986167" cy="954107"/>
          </a:xfrm>
        </p:grpSpPr>
        <p:sp>
          <p:nvSpPr>
            <p:cNvPr id="15" name="TextBox 14">
              <a:extLst>
                <a:ext uri="{FF2B5EF4-FFF2-40B4-BE49-F238E27FC236}">
                  <a16:creationId xmlns:a16="http://schemas.microsoft.com/office/drawing/2014/main" id="{E0E94C9D-48A0-4058-B9C2-41B8C283050B}"/>
                </a:ext>
              </a:extLst>
            </p:cNvPr>
            <p:cNvSpPr txBox="1"/>
            <p:nvPr/>
          </p:nvSpPr>
          <p:spPr>
            <a:xfrm>
              <a:off x="5774438" y="2137719"/>
              <a:ext cx="643125" cy="584775"/>
            </a:xfrm>
            <a:prstGeom prst="rect">
              <a:avLst/>
            </a:prstGeom>
            <a:noFill/>
          </p:spPr>
          <p:txBody>
            <a:bodyPr wrap="none" rtlCol="0">
              <a:spAutoFit/>
            </a:bodyPr>
            <a:lstStyle/>
            <a:p>
              <a:pPr algn="ctr"/>
              <a:r>
                <a:rPr lang="en-US" sz="3200" b="1" dirty="0"/>
                <a:t>24</a:t>
              </a:r>
            </a:p>
          </p:txBody>
        </p:sp>
        <p:sp>
          <p:nvSpPr>
            <p:cNvPr id="16" name="TextBox 15">
              <a:extLst>
                <a:ext uri="{FF2B5EF4-FFF2-40B4-BE49-F238E27FC236}">
                  <a16:creationId xmlns:a16="http://schemas.microsoft.com/office/drawing/2014/main" id="{0D2CDF86-41BC-4C37-8AFE-F3643E0A8050}"/>
                </a:ext>
              </a:extLst>
            </p:cNvPr>
            <p:cNvSpPr txBox="1"/>
            <p:nvPr/>
          </p:nvSpPr>
          <p:spPr>
            <a:xfrm>
              <a:off x="5602917" y="2722494"/>
              <a:ext cx="986167" cy="369332"/>
            </a:xfrm>
            <a:prstGeom prst="rect">
              <a:avLst/>
            </a:prstGeom>
            <a:noFill/>
          </p:spPr>
          <p:txBody>
            <a:bodyPr wrap="none" rtlCol="0">
              <a:spAutoFit/>
            </a:bodyPr>
            <a:lstStyle/>
            <a:p>
              <a:pPr algn="ctr"/>
              <a:r>
                <a:rPr lang="en-US" b="1" dirty="0"/>
                <a:t>Months</a:t>
              </a:r>
            </a:p>
          </p:txBody>
        </p:sp>
      </p:grpSp>
      <p:grpSp>
        <p:nvGrpSpPr>
          <p:cNvPr id="22" name="Group 21">
            <a:extLst>
              <a:ext uri="{FF2B5EF4-FFF2-40B4-BE49-F238E27FC236}">
                <a16:creationId xmlns:a16="http://schemas.microsoft.com/office/drawing/2014/main" id="{B95A23A3-CC5A-4C9E-9DB0-1F8E0E2EDDA0}"/>
              </a:ext>
            </a:extLst>
          </p:cNvPr>
          <p:cNvGrpSpPr/>
          <p:nvPr/>
        </p:nvGrpSpPr>
        <p:grpSpPr>
          <a:xfrm>
            <a:off x="6004358" y="2351470"/>
            <a:ext cx="1362874" cy="1231106"/>
            <a:chOff x="3056488" y="3307692"/>
            <a:chExt cx="1362874" cy="1231106"/>
          </a:xfrm>
        </p:grpSpPr>
        <p:sp>
          <p:nvSpPr>
            <p:cNvPr id="18" name="TextBox 17">
              <a:extLst>
                <a:ext uri="{FF2B5EF4-FFF2-40B4-BE49-F238E27FC236}">
                  <a16:creationId xmlns:a16="http://schemas.microsoft.com/office/drawing/2014/main" id="{89A6F65E-02E9-4AFE-A8F8-B24CF7542A13}"/>
                </a:ext>
              </a:extLst>
            </p:cNvPr>
            <p:cNvSpPr txBox="1"/>
            <p:nvPr/>
          </p:nvSpPr>
          <p:spPr>
            <a:xfrm>
              <a:off x="3530977" y="3307692"/>
              <a:ext cx="413896" cy="584775"/>
            </a:xfrm>
            <a:prstGeom prst="rect">
              <a:avLst/>
            </a:prstGeom>
            <a:noFill/>
          </p:spPr>
          <p:txBody>
            <a:bodyPr wrap="none" rtlCol="0">
              <a:spAutoFit/>
            </a:bodyPr>
            <a:lstStyle/>
            <a:p>
              <a:r>
                <a:rPr lang="en-US" sz="3200" b="1" dirty="0"/>
                <a:t>2</a:t>
              </a:r>
            </a:p>
          </p:txBody>
        </p:sp>
        <p:sp>
          <p:nvSpPr>
            <p:cNvPr id="19" name="TextBox 18">
              <a:extLst>
                <a:ext uri="{FF2B5EF4-FFF2-40B4-BE49-F238E27FC236}">
                  <a16:creationId xmlns:a16="http://schemas.microsoft.com/office/drawing/2014/main" id="{450A6FD6-66CE-46FE-B2E5-663A20833088}"/>
                </a:ext>
              </a:extLst>
            </p:cNvPr>
            <p:cNvSpPr txBox="1"/>
            <p:nvPr/>
          </p:nvSpPr>
          <p:spPr>
            <a:xfrm>
              <a:off x="3056488" y="3892467"/>
              <a:ext cx="1362874" cy="646331"/>
            </a:xfrm>
            <a:prstGeom prst="rect">
              <a:avLst/>
            </a:prstGeom>
            <a:noFill/>
          </p:spPr>
          <p:txBody>
            <a:bodyPr wrap="none" rtlCol="0">
              <a:spAutoFit/>
            </a:bodyPr>
            <a:lstStyle/>
            <a:p>
              <a:pPr algn="ctr"/>
              <a:r>
                <a:rPr lang="en-US" b="1" dirty="0"/>
                <a:t>€ million </a:t>
              </a:r>
            </a:p>
            <a:p>
              <a:pPr algn="ctr"/>
              <a:r>
                <a:rPr lang="en-US" b="1" dirty="0"/>
                <a:t>EU funding</a:t>
              </a:r>
            </a:p>
          </p:txBody>
        </p:sp>
      </p:grpSp>
      <p:sp>
        <p:nvSpPr>
          <p:cNvPr id="23" name="TextBox 22">
            <a:extLst>
              <a:ext uri="{FF2B5EF4-FFF2-40B4-BE49-F238E27FC236}">
                <a16:creationId xmlns:a16="http://schemas.microsoft.com/office/drawing/2014/main" id="{88446095-2499-4E45-B7A3-CDAC608CACF6}"/>
              </a:ext>
            </a:extLst>
          </p:cNvPr>
          <p:cNvSpPr txBox="1"/>
          <p:nvPr/>
        </p:nvSpPr>
        <p:spPr>
          <a:xfrm>
            <a:off x="5406461" y="2351470"/>
            <a:ext cx="399468" cy="523220"/>
          </a:xfrm>
          <a:prstGeom prst="rect">
            <a:avLst/>
          </a:prstGeom>
          <a:noFill/>
        </p:spPr>
        <p:txBody>
          <a:bodyPr wrap="none" rtlCol="0">
            <a:spAutoFit/>
          </a:bodyPr>
          <a:lstStyle/>
          <a:p>
            <a:r>
              <a:rPr lang="en-US" sz="2800" b="1" dirty="0"/>
              <a:t>+</a:t>
            </a:r>
            <a:endParaRPr lang="en-US" b="1" dirty="0"/>
          </a:p>
        </p:txBody>
      </p:sp>
      <p:sp>
        <p:nvSpPr>
          <p:cNvPr id="24" name="TextBox 23">
            <a:extLst>
              <a:ext uri="{FF2B5EF4-FFF2-40B4-BE49-F238E27FC236}">
                <a16:creationId xmlns:a16="http://schemas.microsoft.com/office/drawing/2014/main" id="{1ED69FB2-51A3-466A-B300-FBE1B7BBDA60}"/>
              </a:ext>
            </a:extLst>
          </p:cNvPr>
          <p:cNvSpPr txBox="1"/>
          <p:nvPr/>
        </p:nvSpPr>
        <p:spPr>
          <a:xfrm>
            <a:off x="7565661" y="2351470"/>
            <a:ext cx="399468" cy="523220"/>
          </a:xfrm>
          <a:prstGeom prst="rect">
            <a:avLst/>
          </a:prstGeom>
          <a:noFill/>
        </p:spPr>
        <p:txBody>
          <a:bodyPr wrap="none" rtlCol="0">
            <a:spAutoFit/>
          </a:bodyPr>
          <a:lstStyle/>
          <a:p>
            <a:r>
              <a:rPr lang="en-US" sz="2800" b="1" dirty="0"/>
              <a:t>+</a:t>
            </a:r>
            <a:endParaRPr lang="en-US" b="1" dirty="0"/>
          </a:p>
        </p:txBody>
      </p:sp>
      <p:sp>
        <p:nvSpPr>
          <p:cNvPr id="25" name="TextBox 24">
            <a:extLst>
              <a:ext uri="{FF2B5EF4-FFF2-40B4-BE49-F238E27FC236}">
                <a16:creationId xmlns:a16="http://schemas.microsoft.com/office/drawing/2014/main" id="{6787095D-3188-471D-86E4-C2EDD32948A3}"/>
              </a:ext>
            </a:extLst>
          </p:cNvPr>
          <p:cNvSpPr txBox="1"/>
          <p:nvPr/>
        </p:nvSpPr>
        <p:spPr>
          <a:xfrm>
            <a:off x="9843483" y="2351470"/>
            <a:ext cx="399468" cy="523220"/>
          </a:xfrm>
          <a:prstGeom prst="rect">
            <a:avLst/>
          </a:prstGeom>
          <a:noFill/>
        </p:spPr>
        <p:txBody>
          <a:bodyPr wrap="none" rtlCol="0">
            <a:spAutoFit/>
          </a:bodyPr>
          <a:lstStyle/>
          <a:p>
            <a:r>
              <a:rPr lang="en-US" sz="2800" b="1" dirty="0"/>
              <a:t>+</a:t>
            </a:r>
            <a:endParaRPr lang="en-US" b="1" dirty="0"/>
          </a:p>
        </p:txBody>
      </p:sp>
      <p:sp>
        <p:nvSpPr>
          <p:cNvPr id="26" name="TextBox 25">
            <a:extLst>
              <a:ext uri="{FF2B5EF4-FFF2-40B4-BE49-F238E27FC236}">
                <a16:creationId xmlns:a16="http://schemas.microsoft.com/office/drawing/2014/main" id="{D4A33048-E8CF-4E8B-A7ED-89091EFED04F}"/>
              </a:ext>
            </a:extLst>
          </p:cNvPr>
          <p:cNvSpPr txBox="1"/>
          <p:nvPr/>
        </p:nvSpPr>
        <p:spPr>
          <a:xfrm>
            <a:off x="3797206" y="4089274"/>
            <a:ext cx="399468" cy="523220"/>
          </a:xfrm>
          <a:prstGeom prst="rect">
            <a:avLst/>
          </a:prstGeom>
          <a:noFill/>
        </p:spPr>
        <p:txBody>
          <a:bodyPr wrap="none" rtlCol="0">
            <a:spAutoFit/>
          </a:bodyPr>
          <a:lstStyle/>
          <a:p>
            <a:r>
              <a:rPr lang="en-US" sz="2800" b="1" dirty="0"/>
              <a:t>=</a:t>
            </a:r>
          </a:p>
        </p:txBody>
      </p:sp>
      <p:pic>
        <p:nvPicPr>
          <p:cNvPr id="30" name="Graphic 29">
            <a:extLst>
              <a:ext uri="{FF2B5EF4-FFF2-40B4-BE49-F238E27FC236}">
                <a16:creationId xmlns:a16="http://schemas.microsoft.com/office/drawing/2014/main" id="{653AFE2F-A32A-404A-A341-0B568968C5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4694" y="1753634"/>
            <a:ext cx="2891682" cy="1823017"/>
          </a:xfrm>
          <a:prstGeom prst="rect">
            <a:avLst/>
          </a:prstGeom>
        </p:spPr>
      </p:pic>
      <p:sp>
        <p:nvSpPr>
          <p:cNvPr id="27" name="TextBox 26">
            <a:extLst>
              <a:ext uri="{FF2B5EF4-FFF2-40B4-BE49-F238E27FC236}">
                <a16:creationId xmlns:a16="http://schemas.microsoft.com/office/drawing/2014/main" id="{E51C3A6D-68A9-4E38-A79E-C00802DA770E}"/>
              </a:ext>
            </a:extLst>
          </p:cNvPr>
          <p:cNvSpPr txBox="1"/>
          <p:nvPr/>
        </p:nvSpPr>
        <p:spPr>
          <a:xfrm>
            <a:off x="3797206" y="2534647"/>
            <a:ext cx="399468" cy="523220"/>
          </a:xfrm>
          <a:prstGeom prst="rect">
            <a:avLst/>
          </a:prstGeom>
          <a:noFill/>
        </p:spPr>
        <p:txBody>
          <a:bodyPr wrap="none" rtlCol="0">
            <a:spAutoFit/>
          </a:bodyPr>
          <a:lstStyle/>
          <a:p>
            <a:r>
              <a:rPr lang="en-US" sz="2800" b="1" dirty="0"/>
              <a:t>=</a:t>
            </a:r>
          </a:p>
        </p:txBody>
      </p:sp>
      <p:sp>
        <p:nvSpPr>
          <p:cNvPr id="5" name="TextBox 4">
            <a:extLst>
              <a:ext uri="{FF2B5EF4-FFF2-40B4-BE49-F238E27FC236}">
                <a16:creationId xmlns:a16="http://schemas.microsoft.com/office/drawing/2014/main" id="{5417EFE0-21EF-49D1-9091-FDCF6C93FC3B}"/>
              </a:ext>
            </a:extLst>
          </p:cNvPr>
          <p:cNvSpPr txBox="1"/>
          <p:nvPr/>
        </p:nvSpPr>
        <p:spPr>
          <a:xfrm>
            <a:off x="4518420" y="4124846"/>
            <a:ext cx="6646371" cy="461665"/>
          </a:xfrm>
          <a:prstGeom prst="rect">
            <a:avLst/>
          </a:prstGeom>
          <a:noFill/>
        </p:spPr>
        <p:txBody>
          <a:bodyPr wrap="none" rtlCol="0">
            <a:spAutoFit/>
          </a:bodyPr>
          <a:lstStyle/>
          <a:p>
            <a:r>
              <a:rPr lang="en-US" sz="2400" b="1" dirty="0"/>
              <a:t>Revolutionizing live broadcast production!</a:t>
            </a:r>
            <a:endParaRPr lang="en-US" b="1" dirty="0"/>
          </a:p>
        </p:txBody>
      </p:sp>
    </p:spTree>
    <p:extLst>
      <p:ext uri="{BB962C8B-B14F-4D97-AF65-F5344CB8AC3E}">
        <p14:creationId xmlns:p14="http://schemas.microsoft.com/office/powerpoint/2010/main" val="526922950"/>
      </p:ext>
    </p:extLst>
  </p:cSld>
  <p:clrMapOvr>
    <a:masterClrMapping/>
  </p:clrMapOvr>
</p:sld>
</file>

<file path=ppt/theme/theme1.xml><?xml version="1.0" encoding="utf-8"?>
<a:theme xmlns:a="http://schemas.openxmlformats.org/drawingml/2006/main" name="Office Theme">
  <a:themeElements>
    <a:clrScheme name="5G-VIRTUOSA">
      <a:dk1>
        <a:srgbClr val="285780"/>
      </a:dk1>
      <a:lt1>
        <a:sysClr val="window" lastClr="FFFFFF"/>
      </a:lt1>
      <a:dk2>
        <a:srgbClr val="44546A"/>
      </a:dk2>
      <a:lt2>
        <a:srgbClr val="E7E6E6"/>
      </a:lt2>
      <a:accent1>
        <a:srgbClr val="101820"/>
      </a:accent1>
      <a:accent2>
        <a:srgbClr val="285780"/>
      </a:accent2>
      <a:accent3>
        <a:srgbClr val="6399AE"/>
      </a:accent3>
      <a:accent4>
        <a:srgbClr val="CBA052"/>
      </a:accent4>
      <a:accent5>
        <a:srgbClr val="A2AAAD"/>
      </a:accent5>
      <a:accent6>
        <a:srgbClr val="D0D3D4"/>
      </a:accent6>
      <a:hlink>
        <a:srgbClr val="285780"/>
      </a:hlink>
      <a:folHlink>
        <a:srgbClr val="6399AE"/>
      </a:folHlink>
    </a:clrScheme>
    <a:fontScheme name="5G-VIRTUOSA">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G-VIRTUOSA Template" id="{0F9026E6-0808-4FC5-8DBA-93B342AD4D45}" vid="{5094F6A9-7E2C-4089-B02D-94F372DF7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5G-VIRTUOSA Template</Template>
  <TotalTime>4</TotalTime>
  <Words>700</Words>
  <Application>Microsoft Office PowerPoint</Application>
  <PresentationFormat>Widescreen</PresentationFormat>
  <Paragraphs>107</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Project Introduction</vt:lpstr>
      <vt:lpstr>Background</vt:lpstr>
      <vt:lpstr>Purpose</vt:lpstr>
      <vt:lpstr>Official title</vt:lpstr>
      <vt:lpstr>Participants</vt:lpstr>
      <vt:lpstr>EU funding</vt:lpstr>
      <vt:lpstr>Solution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Introduction</dc:title>
  <dc:creator>olivier suard</dc:creator>
  <cp:lastModifiedBy>olivier suard</cp:lastModifiedBy>
  <cp:revision>3</cp:revision>
  <dcterms:created xsi:type="dcterms:W3CDTF">2019-11-04T09:16:43Z</dcterms:created>
  <dcterms:modified xsi:type="dcterms:W3CDTF">2019-11-21T12:03:56Z</dcterms:modified>
</cp:coreProperties>
</file>